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75"/>
  </p:sldMasterIdLst>
  <p:notesMasterIdLst>
    <p:notesMasterId r:id="rId103"/>
  </p:notesMasterIdLst>
  <p:handoutMasterIdLst>
    <p:handoutMasterId r:id="rId104"/>
  </p:handoutMasterIdLst>
  <p:sldIdLst>
    <p:sldId id="2147475339" r:id="rId76"/>
    <p:sldId id="2147475346" r:id="rId77"/>
    <p:sldId id="2147475349" r:id="rId78"/>
    <p:sldId id="2147475393" r:id="rId79"/>
    <p:sldId id="2147475350" r:id="rId80"/>
    <p:sldId id="2147475366" r:id="rId81"/>
    <p:sldId id="2147475383" r:id="rId82"/>
    <p:sldId id="2147475386" r:id="rId83"/>
    <p:sldId id="2147475387" r:id="rId84"/>
    <p:sldId id="2147475377" r:id="rId85"/>
    <p:sldId id="2147475385" r:id="rId86"/>
    <p:sldId id="2147475376" r:id="rId87"/>
    <p:sldId id="2147475379" r:id="rId88"/>
    <p:sldId id="2147475382" r:id="rId89"/>
    <p:sldId id="2147475384" r:id="rId90"/>
    <p:sldId id="2147475381" r:id="rId91"/>
    <p:sldId id="2147475380" r:id="rId92"/>
    <p:sldId id="2147475378" r:id="rId93"/>
    <p:sldId id="2147475394" r:id="rId94"/>
    <p:sldId id="2147475368" r:id="rId95"/>
    <p:sldId id="2147475351" r:id="rId96"/>
    <p:sldId id="2147475388" r:id="rId97"/>
    <p:sldId id="2147475390" r:id="rId98"/>
    <p:sldId id="2147475391" r:id="rId99"/>
    <p:sldId id="2147475365" r:id="rId100"/>
    <p:sldId id="256" r:id="rId101"/>
    <p:sldId id="2147475348" r:id="rId102"/>
  </p:sldIdLst>
  <p:sldSz cx="12192000" cy="6858000"/>
  <p:notesSz cx="6858000" cy="9144000"/>
  <p:custDataLst>
    <p:custData r:id="rId74"/>
    <p:tags r:id="rId105"/>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B0486D-A09B-3409-FDD0-4F08231959BF}" name="Murphy, Brendan" initials="MB" userId="S::brendan.murphy@lippincott.com::e63f784d-d49e-40d3-9f65-7b70cf1631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3EE"/>
    <a:srgbClr val="6ABF30"/>
    <a:srgbClr val="D7D1C9"/>
    <a:srgbClr val="FFBF00"/>
    <a:srgbClr val="8F20DE"/>
    <a:srgbClr val="C53532"/>
    <a:srgbClr val="B9B6B1"/>
    <a:srgbClr val="000000"/>
    <a:srgbClr val="2F7500"/>
    <a:srgbClr val="3D3C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6591C7-850B-4F3D-91E8-1E0948CD6D87}" v="134" dt="2026-02-24T15:23:44.105"/>
  </p1510:revLst>
</p1510:revInfo>
</file>

<file path=ppt/tableStyles.xml><?xml version="1.0" encoding="utf-8"?>
<a:tblStyleLst xmlns:a="http://schemas.openxmlformats.org/drawingml/2006/main" def="{C1A551C0-2026-AC11-E31C-4D4D43000001}">
  <a:tblStyle styleId="{C1A551C0-2026-AC11-E31C-4D4D43000001}" styleName="Marsh 2026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6350" cmpd="sng">
              <a:solidFill>
                <a:schemeClr val="dk1">
                  <a:tint val="100000"/>
                </a:schemeClr>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b="on">
        <a:fontRef idx="minor">
          <a:prstClr val="black"/>
        </a:fontRef>
        <a:schemeClr val="dk1"/>
      </a:tcTxStyle>
      <a:tcStyle>
        <a:tcBdr>
          <a:left>
            <a:ln w="12700" cmpd="sng">
              <a:noFill/>
            </a:ln>
          </a:left>
          <a:right>
            <a:ln w="12700" cmpd="sng">
              <a:noFill/>
            </a:ln>
          </a:right>
          <a:top>
            <a:ln w="12700" cmpd="sng">
              <a:solidFill>
                <a:schemeClr val="dk1">
                  <a:tint val="100000"/>
                </a:schemeClr>
              </a:solidFill>
            </a:ln>
          </a:top>
          <a:bottom>
            <a:ln w="12700" cmpd="sng">
              <a:solidFill>
                <a:schemeClr val="dk1">
                  <a:tint val="100000"/>
                </a:schemeClr>
              </a:solidFill>
            </a:ln>
          </a:bottom>
          <a:insideH>
            <a:ln w="12700" cmpd="sng">
              <a:solidFill>
                <a:schemeClr val="dk1">
                  <a:tint val="100000"/>
                </a:schemeClr>
              </a:solidFill>
            </a:ln>
          </a:insideH>
          <a:insideV>
            <a:ln w="12700" cmpd="sng">
              <a:noFill/>
            </a:ln>
          </a:insideV>
        </a:tcBdr>
        <a:fill>
          <a:solidFill>
            <a:schemeClr val="lt1">
              <a:tint val="100000"/>
            </a:schemeClr>
          </a:solidFill>
        </a:fill>
      </a:tcStyle>
    </a:lastRow>
    <a:firstRow>
      <a:tcTxStyle b="on">
        <a:fontRef idx="minor">
          <a:schemeClr val="lt1"/>
        </a:fontRef>
        <a:schemeClr val="lt1"/>
      </a:tcTxStyle>
      <a:tcStyle>
        <a:tcBdr/>
        <a:fill>
          <a:solidFill>
            <a:schemeClr val="dk1"/>
          </a:solidFill>
        </a:fill>
      </a:tcStyle>
    </a:firstRow>
  </a:tblStyle>
  <a:tblStyle styleId="{C1A551C0-2026-AC11-E31C-4D4D43000002}" styleName="Marsh 2026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7F3EE"/>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7F3EE"/>
          </a:solidFill>
        </a:fill>
      </a:tcStyle>
    </a:band1V>
    <a:band2V>
      <a:tcStyle>
        <a:tcBdr/>
      </a:tcStyle>
    </a:band2V>
    <a:lastCol>
      <a:tcTxStyle b="on">
        <a:fontRef idx="minor">
          <a:prstClr val="black"/>
        </a:fontRef>
        <a:schemeClr val="dk1"/>
      </a:tcTxStyle>
      <a:tcStyle>
        <a:tcBdr/>
        <a:fill>
          <a:solidFill>
            <a:schemeClr val="accent5">
              <a:tint val="100000"/>
            </a:schemeClr>
          </a:solidFill>
        </a:fill>
      </a:tcStyle>
    </a:lastCol>
    <a:firstCol>
      <a:tcTxStyle b="on">
        <a:fontRef idx="minor">
          <a:prstClr val="black"/>
        </a:fontRef>
        <a:schemeClr val="dk1"/>
      </a:tcTxStyle>
      <a:tcStyle>
        <a:tcBdr/>
        <a:fill>
          <a:solidFill>
            <a:schemeClr val="accent5"/>
          </a:solidFill>
        </a:fill>
      </a:tcStyle>
    </a:firstCol>
    <a:lastRow>
      <a:tcTxStyle b="on">
        <a:fontRef idx="minor">
          <a:schemeClr val="dk1"/>
        </a:fontRef>
        <a:schemeClr val="dk1"/>
      </a:tcTxStyle>
      <a:tcStyle>
        <a:tcBdr/>
        <a:fill>
          <a:solidFill>
            <a:schemeClr val="accent5"/>
          </a:solidFill>
        </a:fill>
      </a:tcStyle>
    </a:lastRow>
    <a:firstRow>
      <a:tcTxStyle b="on">
        <a:fontRef idx="minor">
          <a:schemeClr val="lt1"/>
        </a:fontRef>
        <a:schemeClr val="lt1"/>
      </a:tcTxStyle>
      <a:tcStyle>
        <a:tcBdr/>
        <a:fill>
          <a:solidFill>
            <a:schemeClr val="dk1"/>
          </a:solidFill>
        </a:fill>
      </a:tcStyle>
    </a:firstRow>
  </a:tblStyle>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587"/>
  </p:normalViewPr>
  <p:slideViewPr>
    <p:cSldViewPr snapToGrid="0">
      <p:cViewPr>
        <p:scale>
          <a:sx n="60" d="100"/>
          <a:sy n="60" d="100"/>
        </p:scale>
        <p:origin x="1734" y="5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9.xml"/><Relationship Id="rId89" Type="http://schemas.openxmlformats.org/officeDocument/2006/relationships/slide" Target="slides/slide14.xml"/><Relationship Id="rId112" Type="http://schemas.microsoft.com/office/2015/10/relationships/revisionInfo" Target="revisionInfo.xml"/><Relationship Id="rId16" Type="http://schemas.openxmlformats.org/officeDocument/2006/relationships/customXml" Target="../customXml/item16.xml"/><Relationship Id="rId107" Type="http://schemas.openxmlformats.org/officeDocument/2006/relationships/presProps" Target="presProps.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slide" Target="slides/slide4.xml"/><Relationship Id="rId102" Type="http://schemas.openxmlformats.org/officeDocument/2006/relationships/slide" Target="slides/slide27.xml"/><Relationship Id="rId5" Type="http://schemas.openxmlformats.org/officeDocument/2006/relationships/customXml" Target="../customXml/item5.xml"/><Relationship Id="rId90" Type="http://schemas.openxmlformats.org/officeDocument/2006/relationships/slide" Target="slides/slide15.xml"/><Relationship Id="rId95" Type="http://schemas.openxmlformats.org/officeDocument/2006/relationships/slide" Target="slides/slide20.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microsoft.com/office/2018/10/relationships/authors" Target="authors.xml"/><Relationship Id="rId80" Type="http://schemas.openxmlformats.org/officeDocument/2006/relationships/slide" Target="slides/slide5.xml"/><Relationship Id="rId85" Type="http://schemas.openxmlformats.org/officeDocument/2006/relationships/slide" Target="slides/slide10.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notesMaster" Target="notesMasters/notesMaster1.xml"/><Relationship Id="rId108" Type="http://schemas.openxmlformats.org/officeDocument/2006/relationships/viewProps" Target="viewProps.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slideMaster" Target="slideMasters/slideMaster1.xml"/><Relationship Id="rId91" Type="http://schemas.openxmlformats.org/officeDocument/2006/relationships/slide" Target="slides/slide16.xml"/><Relationship Id="rId96"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commentAuthors" Target="commentAuthor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slide" Target="slides/slide3.xml"/><Relationship Id="rId81" Type="http://schemas.openxmlformats.org/officeDocument/2006/relationships/slide" Target="slides/slide6.xml"/><Relationship Id="rId86" Type="http://schemas.openxmlformats.org/officeDocument/2006/relationships/slide" Target="slides/slide11.xml"/><Relationship Id="rId94" Type="http://schemas.openxmlformats.org/officeDocument/2006/relationships/slide" Target="slides/slide19.xml"/><Relationship Id="rId99" Type="http://schemas.openxmlformats.org/officeDocument/2006/relationships/slide" Target="slides/slide24.xml"/><Relationship Id="rId10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theme" Target="theme/theme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xml"/><Relationship Id="rId97" Type="http://schemas.openxmlformats.org/officeDocument/2006/relationships/slide" Target="slides/slide22.xml"/><Relationship Id="rId104"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7.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2.xml"/><Relationship Id="rId110" Type="http://schemas.openxmlformats.org/officeDocument/2006/relationships/tableStyles" Target="tableStyles.xml"/><Relationship Id="rId61" Type="http://schemas.openxmlformats.org/officeDocument/2006/relationships/customXml" Target="../customXml/item61.xml"/><Relationship Id="rId82" Type="http://schemas.openxmlformats.org/officeDocument/2006/relationships/slide" Target="slides/slide7.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2.xml"/><Relationship Id="rId100" Type="http://schemas.openxmlformats.org/officeDocument/2006/relationships/slide" Target="slides/slide25.xml"/><Relationship Id="rId105" Type="http://schemas.openxmlformats.org/officeDocument/2006/relationships/tags" Target="tags/tag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slide" Target="slides/slide18.xml"/><Relationship Id="rId98" Type="http://schemas.openxmlformats.org/officeDocument/2006/relationships/slide" Target="slides/slide23.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8.xml"/><Relationship Id="rId88" Type="http://schemas.openxmlformats.org/officeDocument/2006/relationships/slide" Target="slides/slide13.xml"/><Relationship Id="rId11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tes, Ken" userId="148ce90b-d90b-4b87-9b3c-e1e4633139e3" providerId="ADAL" clId="{265E8E79-6904-4655-BF16-E3C4F2F8C75E}"/>
    <pc:docChg chg="custSel addSld delSld modSld sldOrd">
      <pc:chgData name="Botes, Ken" userId="148ce90b-d90b-4b87-9b3c-e1e4633139e3" providerId="ADAL" clId="{265E8E79-6904-4655-BF16-E3C4F2F8C75E}" dt="2026-02-24T15:28:52.237" v="1886" actId="47"/>
      <pc:docMkLst>
        <pc:docMk/>
      </pc:docMkLst>
      <pc:sldChg chg="modSp mod">
        <pc:chgData name="Botes, Ken" userId="148ce90b-d90b-4b87-9b3c-e1e4633139e3" providerId="ADAL" clId="{265E8E79-6904-4655-BF16-E3C4F2F8C75E}" dt="2026-02-24T04:55:10.765" v="1730" actId="1076"/>
        <pc:sldMkLst>
          <pc:docMk/>
          <pc:sldMk cId="406100430" sldId="2147475346"/>
        </pc:sldMkLst>
        <pc:spChg chg="mod">
          <ac:chgData name="Botes, Ken" userId="148ce90b-d90b-4b87-9b3c-e1e4633139e3" providerId="ADAL" clId="{265E8E79-6904-4655-BF16-E3C4F2F8C75E}" dt="2026-02-24T03:56:41.902" v="1490" actId="14100"/>
          <ac:spMkLst>
            <pc:docMk/>
            <pc:sldMk cId="406100430" sldId="2147475346"/>
            <ac:spMk id="4" creationId="{289F3168-BDD1-4643-84CE-665FF5871172}"/>
          </ac:spMkLst>
        </pc:spChg>
        <pc:spChg chg="mod">
          <ac:chgData name="Botes, Ken" userId="148ce90b-d90b-4b87-9b3c-e1e4633139e3" providerId="ADAL" clId="{265E8E79-6904-4655-BF16-E3C4F2F8C75E}" dt="2026-02-24T04:55:10.765" v="1730" actId="1076"/>
          <ac:spMkLst>
            <pc:docMk/>
            <pc:sldMk cId="406100430" sldId="2147475346"/>
            <ac:spMk id="5" creationId="{2C4B6EBD-4B62-7571-689E-FAFA345DFF42}"/>
          </ac:spMkLst>
        </pc:spChg>
      </pc:sldChg>
      <pc:sldChg chg="del">
        <pc:chgData name="Botes, Ken" userId="148ce90b-d90b-4b87-9b3c-e1e4633139e3" providerId="ADAL" clId="{265E8E79-6904-4655-BF16-E3C4F2F8C75E}" dt="2026-02-24T04:04:20.781" v="1636" actId="47"/>
        <pc:sldMkLst>
          <pc:docMk/>
          <pc:sldMk cId="439485430" sldId="2147475347"/>
        </pc:sldMkLst>
      </pc:sldChg>
      <pc:sldChg chg="addSp delSp modSp mod">
        <pc:chgData name="Botes, Ken" userId="148ce90b-d90b-4b87-9b3c-e1e4633139e3" providerId="ADAL" clId="{265E8E79-6904-4655-BF16-E3C4F2F8C75E}" dt="2026-02-24T03:57:23.302" v="1513" actId="478"/>
        <pc:sldMkLst>
          <pc:docMk/>
          <pc:sldMk cId="3286663001" sldId="2147475349"/>
        </pc:sldMkLst>
        <pc:spChg chg="del">
          <ac:chgData name="Botes, Ken" userId="148ce90b-d90b-4b87-9b3c-e1e4633139e3" providerId="ADAL" clId="{265E8E79-6904-4655-BF16-E3C4F2F8C75E}" dt="2026-02-24T02:31:03.919" v="2" actId="478"/>
          <ac:spMkLst>
            <pc:docMk/>
            <pc:sldMk cId="3286663001" sldId="2147475349"/>
            <ac:spMk id="2" creationId="{83F95B34-FA91-5849-29B4-402B0C9FA55F}"/>
          </ac:spMkLst>
        </pc:spChg>
        <pc:spChg chg="del">
          <ac:chgData name="Botes, Ken" userId="148ce90b-d90b-4b87-9b3c-e1e4633139e3" providerId="ADAL" clId="{265E8E79-6904-4655-BF16-E3C4F2F8C75E}" dt="2026-02-24T02:31:15.707" v="3" actId="478"/>
          <ac:spMkLst>
            <pc:docMk/>
            <pc:sldMk cId="3286663001" sldId="2147475349"/>
            <ac:spMk id="3" creationId="{B3957AE3-E382-C40F-E4C1-5B71FF2A1901}"/>
          </ac:spMkLst>
        </pc:spChg>
        <pc:spChg chg="mod">
          <ac:chgData name="Botes, Ken" userId="148ce90b-d90b-4b87-9b3c-e1e4633139e3" providerId="ADAL" clId="{265E8E79-6904-4655-BF16-E3C4F2F8C75E}" dt="2026-02-24T03:57:11.585" v="1512" actId="20577"/>
          <ac:spMkLst>
            <pc:docMk/>
            <pc:sldMk cId="3286663001" sldId="2147475349"/>
            <ac:spMk id="4" creationId="{D92473F8-5058-FF4B-F3FA-585C3055BC3D}"/>
          </ac:spMkLst>
        </pc:spChg>
        <pc:spChg chg="del">
          <ac:chgData name="Botes, Ken" userId="148ce90b-d90b-4b87-9b3c-e1e4633139e3" providerId="ADAL" clId="{265E8E79-6904-4655-BF16-E3C4F2F8C75E}" dt="2026-02-24T03:57:23.302" v="1513" actId="478"/>
          <ac:spMkLst>
            <pc:docMk/>
            <pc:sldMk cId="3286663001" sldId="2147475349"/>
            <ac:spMk id="5" creationId="{969D1E66-5FC6-4C20-D117-64125D2A49AE}"/>
          </ac:spMkLst>
        </pc:spChg>
        <pc:spChg chg="add mod">
          <ac:chgData name="Botes, Ken" userId="148ce90b-d90b-4b87-9b3c-e1e4633139e3" providerId="ADAL" clId="{265E8E79-6904-4655-BF16-E3C4F2F8C75E}" dt="2026-02-24T02:35:15.866" v="77" actId="5793"/>
          <ac:spMkLst>
            <pc:docMk/>
            <pc:sldMk cId="3286663001" sldId="2147475349"/>
            <ac:spMk id="10" creationId="{7E417DA9-4925-740E-5DB0-2D09056C98C8}"/>
          </ac:spMkLst>
        </pc:spChg>
        <pc:spChg chg="add mod">
          <ac:chgData name="Botes, Ken" userId="148ce90b-d90b-4b87-9b3c-e1e4633139e3" providerId="ADAL" clId="{265E8E79-6904-4655-BF16-E3C4F2F8C75E}" dt="2026-02-24T02:35:09.197" v="75" actId="1076"/>
          <ac:spMkLst>
            <pc:docMk/>
            <pc:sldMk cId="3286663001" sldId="2147475349"/>
            <ac:spMk id="12" creationId="{FAB2A345-47BB-70C1-37C3-9A6BE09084F4}"/>
          </ac:spMkLst>
        </pc:spChg>
        <pc:picChg chg="add mod ord">
          <ac:chgData name="Botes, Ken" userId="148ce90b-d90b-4b87-9b3c-e1e4633139e3" providerId="ADAL" clId="{265E8E79-6904-4655-BF16-E3C4F2F8C75E}" dt="2026-02-24T02:35:10.739" v="76" actId="1076"/>
          <ac:picMkLst>
            <pc:docMk/>
            <pc:sldMk cId="3286663001" sldId="2147475349"/>
            <ac:picMk id="8" creationId="{0C6C69FF-8352-44BE-5750-0D928102CBAA}"/>
          </ac:picMkLst>
        </pc:picChg>
      </pc:sldChg>
      <pc:sldChg chg="addSp delSp modSp mod">
        <pc:chgData name="Botes, Ken" userId="148ce90b-d90b-4b87-9b3c-e1e4633139e3" providerId="ADAL" clId="{265E8E79-6904-4655-BF16-E3C4F2F8C75E}" dt="2026-02-24T04:03:12.415" v="1608" actId="1076"/>
        <pc:sldMkLst>
          <pc:docMk/>
          <pc:sldMk cId="61372242" sldId="2147475351"/>
        </pc:sldMkLst>
        <pc:picChg chg="del">
          <ac:chgData name="Botes, Ken" userId="148ce90b-d90b-4b87-9b3c-e1e4633139e3" providerId="ADAL" clId="{265E8E79-6904-4655-BF16-E3C4F2F8C75E}" dt="2026-02-24T03:18:15.339" v="720" actId="21"/>
          <ac:picMkLst>
            <pc:docMk/>
            <pc:sldMk cId="61372242" sldId="2147475351"/>
            <ac:picMk id="3" creationId="{6D42B293-5911-673F-8AB4-DDF1A78DC996}"/>
          </ac:picMkLst>
        </pc:picChg>
        <pc:picChg chg="del">
          <ac:chgData name="Botes, Ken" userId="148ce90b-d90b-4b87-9b3c-e1e4633139e3" providerId="ADAL" clId="{265E8E79-6904-4655-BF16-E3C4F2F8C75E}" dt="2026-02-24T03:38:00.527" v="938" actId="21"/>
          <ac:picMkLst>
            <pc:docMk/>
            <pc:sldMk cId="61372242" sldId="2147475351"/>
            <ac:picMk id="5" creationId="{C62E2871-1D27-6FBF-7C0F-DA481D7C4ED8}"/>
          </ac:picMkLst>
        </pc:picChg>
        <pc:picChg chg="del">
          <ac:chgData name="Botes, Ken" userId="148ce90b-d90b-4b87-9b3c-e1e4633139e3" providerId="ADAL" clId="{265E8E79-6904-4655-BF16-E3C4F2F8C75E}" dt="2026-02-24T03:22:04.288" v="756" actId="21"/>
          <ac:picMkLst>
            <pc:docMk/>
            <pc:sldMk cId="61372242" sldId="2147475351"/>
            <ac:picMk id="9" creationId="{1F835D38-9456-0B80-52FB-0CF56342594C}"/>
          </ac:picMkLst>
        </pc:picChg>
        <pc:picChg chg="del mod">
          <ac:chgData name="Botes, Ken" userId="148ce90b-d90b-4b87-9b3c-e1e4633139e3" providerId="ADAL" clId="{265E8E79-6904-4655-BF16-E3C4F2F8C75E}" dt="2026-02-24T03:21:53.018" v="753" actId="21"/>
          <ac:picMkLst>
            <pc:docMk/>
            <pc:sldMk cId="61372242" sldId="2147475351"/>
            <ac:picMk id="12" creationId="{D8A223D8-A432-B85E-DC9B-5737A3F80EA1}"/>
          </ac:picMkLst>
        </pc:picChg>
        <pc:picChg chg="del">
          <ac:chgData name="Botes, Ken" userId="148ce90b-d90b-4b87-9b3c-e1e4633139e3" providerId="ADAL" clId="{265E8E79-6904-4655-BF16-E3C4F2F8C75E}" dt="2026-02-24T03:22:17.077" v="759" actId="21"/>
          <ac:picMkLst>
            <pc:docMk/>
            <pc:sldMk cId="61372242" sldId="2147475351"/>
            <ac:picMk id="14" creationId="{DB17348D-1745-5C42-6425-580CE2F942B9}"/>
          </ac:picMkLst>
        </pc:picChg>
        <pc:picChg chg="del">
          <ac:chgData name="Botes, Ken" userId="148ce90b-d90b-4b87-9b3c-e1e4633139e3" providerId="ADAL" clId="{265E8E79-6904-4655-BF16-E3C4F2F8C75E}" dt="2026-02-24T02:49:00.247" v="322" actId="21"/>
          <ac:picMkLst>
            <pc:docMk/>
            <pc:sldMk cId="61372242" sldId="2147475351"/>
            <ac:picMk id="16" creationId="{8B47D9DD-D800-A7B9-0F70-4555595C8339}"/>
          </ac:picMkLst>
        </pc:picChg>
        <pc:picChg chg="add mod">
          <ac:chgData name="Botes, Ken" userId="148ce90b-d90b-4b87-9b3c-e1e4633139e3" providerId="ADAL" clId="{265E8E79-6904-4655-BF16-E3C4F2F8C75E}" dt="2026-02-24T04:03:12.415" v="1608" actId="1076"/>
          <ac:picMkLst>
            <pc:docMk/>
            <pc:sldMk cId="61372242" sldId="2147475351"/>
            <ac:picMk id="18" creationId="{A1D21060-1354-DCAF-228A-17A3037D61A8}"/>
          </ac:picMkLst>
        </pc:picChg>
      </pc:sldChg>
      <pc:sldChg chg="delSp del mod">
        <pc:chgData name="Botes, Ken" userId="148ce90b-d90b-4b87-9b3c-e1e4633139e3" providerId="ADAL" clId="{265E8E79-6904-4655-BF16-E3C4F2F8C75E}" dt="2026-02-24T04:04:11.446" v="1623" actId="47"/>
        <pc:sldMkLst>
          <pc:docMk/>
          <pc:sldMk cId="1505456782" sldId="2147475352"/>
        </pc:sldMkLst>
        <pc:picChg chg="del">
          <ac:chgData name="Botes, Ken" userId="148ce90b-d90b-4b87-9b3c-e1e4633139e3" providerId="ADAL" clId="{265E8E79-6904-4655-BF16-E3C4F2F8C75E}" dt="2026-02-24T03:18:32.900" v="725" actId="21"/>
          <ac:picMkLst>
            <pc:docMk/>
            <pc:sldMk cId="1505456782" sldId="2147475352"/>
            <ac:picMk id="3" creationId="{8796BEBD-D737-B41E-409A-50AE925A9338}"/>
          </ac:picMkLst>
        </pc:picChg>
        <pc:picChg chg="del">
          <ac:chgData name="Botes, Ken" userId="148ce90b-d90b-4b87-9b3c-e1e4633139e3" providerId="ADAL" clId="{265E8E79-6904-4655-BF16-E3C4F2F8C75E}" dt="2026-02-24T03:37:52.255" v="935" actId="21"/>
          <ac:picMkLst>
            <pc:docMk/>
            <pc:sldMk cId="1505456782" sldId="2147475352"/>
            <ac:picMk id="5" creationId="{C738A9DD-A0FC-5345-F1CE-E2866EBD574F}"/>
          </ac:picMkLst>
        </pc:picChg>
        <pc:picChg chg="del">
          <ac:chgData name="Botes, Ken" userId="148ce90b-d90b-4b87-9b3c-e1e4633139e3" providerId="ADAL" clId="{265E8E79-6904-4655-BF16-E3C4F2F8C75E}" dt="2026-02-24T03:49:34.632" v="1176" actId="21"/>
          <ac:picMkLst>
            <pc:docMk/>
            <pc:sldMk cId="1505456782" sldId="2147475352"/>
            <ac:picMk id="8" creationId="{09B7A48F-D94E-63D2-2B49-AD985D1F1F88}"/>
          </ac:picMkLst>
        </pc:picChg>
        <pc:picChg chg="del">
          <ac:chgData name="Botes, Ken" userId="148ce90b-d90b-4b87-9b3c-e1e4633139e3" providerId="ADAL" clId="{265E8E79-6904-4655-BF16-E3C4F2F8C75E}" dt="2026-02-24T03:50:18.881" v="1181" actId="478"/>
          <ac:picMkLst>
            <pc:docMk/>
            <pc:sldMk cId="1505456782" sldId="2147475352"/>
            <ac:picMk id="11" creationId="{8BA3BC6E-8AF6-4F09-7046-309E625F7EE0}"/>
          </ac:picMkLst>
        </pc:picChg>
        <pc:picChg chg="del">
          <ac:chgData name="Botes, Ken" userId="148ce90b-d90b-4b87-9b3c-e1e4633139e3" providerId="ADAL" clId="{265E8E79-6904-4655-BF16-E3C4F2F8C75E}" dt="2026-02-24T03:22:32.846" v="762" actId="21"/>
          <ac:picMkLst>
            <pc:docMk/>
            <pc:sldMk cId="1505456782" sldId="2147475352"/>
            <ac:picMk id="13" creationId="{5137DCDB-CC17-B1B3-9860-C540CA551AA9}"/>
          </ac:picMkLst>
        </pc:picChg>
      </pc:sldChg>
      <pc:sldChg chg="delSp modSp del mod">
        <pc:chgData name="Botes, Ken" userId="148ce90b-d90b-4b87-9b3c-e1e4633139e3" providerId="ADAL" clId="{265E8E79-6904-4655-BF16-E3C4F2F8C75E}" dt="2026-02-24T04:04:12.149" v="1624" actId="47"/>
        <pc:sldMkLst>
          <pc:docMk/>
          <pc:sldMk cId="2797045566" sldId="2147475353"/>
        </pc:sldMkLst>
        <pc:spChg chg="del mod">
          <ac:chgData name="Botes, Ken" userId="148ce90b-d90b-4b87-9b3c-e1e4633139e3" providerId="ADAL" clId="{265E8E79-6904-4655-BF16-E3C4F2F8C75E}" dt="2026-02-24T04:00:18.325" v="1568" actId="478"/>
          <ac:spMkLst>
            <pc:docMk/>
            <pc:sldMk cId="2797045566" sldId="2147475353"/>
            <ac:spMk id="3" creationId="{60265FEC-E1E7-48B5-0DA7-230D553B1774}"/>
          </ac:spMkLst>
        </pc:spChg>
      </pc:sldChg>
      <pc:sldChg chg="delSp modSp del mod">
        <pc:chgData name="Botes, Ken" userId="148ce90b-d90b-4b87-9b3c-e1e4633139e3" providerId="ADAL" clId="{265E8E79-6904-4655-BF16-E3C4F2F8C75E}" dt="2026-02-24T04:04:12.586" v="1625" actId="47"/>
        <pc:sldMkLst>
          <pc:docMk/>
          <pc:sldMk cId="39715593" sldId="2147475354"/>
        </pc:sldMkLst>
        <pc:spChg chg="del mod">
          <ac:chgData name="Botes, Ken" userId="148ce90b-d90b-4b87-9b3c-e1e4633139e3" providerId="ADAL" clId="{265E8E79-6904-4655-BF16-E3C4F2F8C75E}" dt="2026-02-24T04:01:07.013" v="1579"/>
          <ac:spMkLst>
            <pc:docMk/>
            <pc:sldMk cId="39715593" sldId="2147475354"/>
            <ac:spMk id="3" creationId="{5E9DDC4A-EE89-76C5-42EA-2CE93B8DE4E6}"/>
          </ac:spMkLst>
        </pc:spChg>
      </pc:sldChg>
      <pc:sldChg chg="del">
        <pc:chgData name="Botes, Ken" userId="148ce90b-d90b-4b87-9b3c-e1e4633139e3" providerId="ADAL" clId="{265E8E79-6904-4655-BF16-E3C4F2F8C75E}" dt="2026-02-24T04:04:13.058" v="1626" actId="47"/>
        <pc:sldMkLst>
          <pc:docMk/>
          <pc:sldMk cId="1558836567" sldId="2147475355"/>
        </pc:sldMkLst>
      </pc:sldChg>
      <pc:sldChg chg="del">
        <pc:chgData name="Botes, Ken" userId="148ce90b-d90b-4b87-9b3c-e1e4633139e3" providerId="ADAL" clId="{265E8E79-6904-4655-BF16-E3C4F2F8C75E}" dt="2026-02-24T04:04:13.741" v="1627" actId="47"/>
        <pc:sldMkLst>
          <pc:docMk/>
          <pc:sldMk cId="2170268739" sldId="2147475356"/>
        </pc:sldMkLst>
      </pc:sldChg>
      <pc:sldChg chg="del">
        <pc:chgData name="Botes, Ken" userId="148ce90b-d90b-4b87-9b3c-e1e4633139e3" providerId="ADAL" clId="{265E8E79-6904-4655-BF16-E3C4F2F8C75E}" dt="2026-02-24T04:04:14.368" v="1628" actId="47"/>
        <pc:sldMkLst>
          <pc:docMk/>
          <pc:sldMk cId="1855192434" sldId="2147475357"/>
        </pc:sldMkLst>
      </pc:sldChg>
      <pc:sldChg chg="del">
        <pc:chgData name="Botes, Ken" userId="148ce90b-d90b-4b87-9b3c-e1e4633139e3" providerId="ADAL" clId="{265E8E79-6904-4655-BF16-E3C4F2F8C75E}" dt="2026-02-24T04:04:14.953" v="1629" actId="47"/>
        <pc:sldMkLst>
          <pc:docMk/>
          <pc:sldMk cId="3505016792" sldId="2147475358"/>
        </pc:sldMkLst>
      </pc:sldChg>
      <pc:sldChg chg="del">
        <pc:chgData name="Botes, Ken" userId="148ce90b-d90b-4b87-9b3c-e1e4633139e3" providerId="ADAL" clId="{265E8E79-6904-4655-BF16-E3C4F2F8C75E}" dt="2026-02-24T04:04:15.656" v="1630" actId="47"/>
        <pc:sldMkLst>
          <pc:docMk/>
          <pc:sldMk cId="373086649" sldId="2147475359"/>
        </pc:sldMkLst>
      </pc:sldChg>
      <pc:sldChg chg="del">
        <pc:chgData name="Botes, Ken" userId="148ce90b-d90b-4b87-9b3c-e1e4633139e3" providerId="ADAL" clId="{265E8E79-6904-4655-BF16-E3C4F2F8C75E}" dt="2026-02-24T04:04:16.506" v="1631" actId="47"/>
        <pc:sldMkLst>
          <pc:docMk/>
          <pc:sldMk cId="1658712887" sldId="2147475360"/>
        </pc:sldMkLst>
      </pc:sldChg>
      <pc:sldChg chg="del">
        <pc:chgData name="Botes, Ken" userId="148ce90b-d90b-4b87-9b3c-e1e4633139e3" providerId="ADAL" clId="{265E8E79-6904-4655-BF16-E3C4F2F8C75E}" dt="2026-02-24T04:04:17.101" v="1632" actId="47"/>
        <pc:sldMkLst>
          <pc:docMk/>
          <pc:sldMk cId="1450121022" sldId="2147475361"/>
        </pc:sldMkLst>
      </pc:sldChg>
      <pc:sldChg chg="del">
        <pc:chgData name="Botes, Ken" userId="148ce90b-d90b-4b87-9b3c-e1e4633139e3" providerId="ADAL" clId="{265E8E79-6904-4655-BF16-E3C4F2F8C75E}" dt="2026-02-24T04:04:18.570" v="1633" actId="47"/>
        <pc:sldMkLst>
          <pc:docMk/>
          <pc:sldMk cId="2315987417" sldId="2147475362"/>
        </pc:sldMkLst>
      </pc:sldChg>
      <pc:sldChg chg="del">
        <pc:chgData name="Botes, Ken" userId="148ce90b-d90b-4b87-9b3c-e1e4633139e3" providerId="ADAL" clId="{265E8E79-6904-4655-BF16-E3C4F2F8C75E}" dt="2026-02-24T04:04:19.198" v="1634" actId="47"/>
        <pc:sldMkLst>
          <pc:docMk/>
          <pc:sldMk cId="2762359955" sldId="2147475363"/>
        </pc:sldMkLst>
      </pc:sldChg>
      <pc:sldChg chg="del">
        <pc:chgData name="Botes, Ken" userId="148ce90b-d90b-4b87-9b3c-e1e4633139e3" providerId="ADAL" clId="{265E8E79-6904-4655-BF16-E3C4F2F8C75E}" dt="2026-02-24T04:04:20.151" v="1635" actId="47"/>
        <pc:sldMkLst>
          <pc:docMk/>
          <pc:sldMk cId="261200678" sldId="2147475364"/>
        </pc:sldMkLst>
      </pc:sldChg>
      <pc:sldChg chg="mod">
        <pc:chgData name="Botes, Ken" userId="148ce90b-d90b-4b87-9b3c-e1e4633139e3" providerId="ADAL" clId="{265E8E79-6904-4655-BF16-E3C4F2F8C75E}" dt="2026-02-24T02:42:47.056" v="154" actId="27918"/>
        <pc:sldMkLst>
          <pc:docMk/>
          <pc:sldMk cId="4221880140" sldId="2147475366"/>
        </pc:sldMkLst>
      </pc:sldChg>
      <pc:sldChg chg="del">
        <pc:chgData name="Botes, Ken" userId="148ce90b-d90b-4b87-9b3c-e1e4633139e3" providerId="ADAL" clId="{265E8E79-6904-4655-BF16-E3C4F2F8C75E}" dt="2026-02-24T02:35:56.654" v="78" actId="47"/>
        <pc:sldMkLst>
          <pc:docMk/>
          <pc:sldMk cId="1203631469" sldId="2147475367"/>
        </pc:sldMkLst>
      </pc:sldChg>
      <pc:sldChg chg="delSp modSp mod">
        <pc:chgData name="Botes, Ken" userId="148ce90b-d90b-4b87-9b3c-e1e4633139e3" providerId="ADAL" clId="{265E8E79-6904-4655-BF16-E3C4F2F8C75E}" dt="2026-02-24T04:03:59.177" v="1622" actId="13926"/>
        <pc:sldMkLst>
          <pc:docMk/>
          <pc:sldMk cId="3199930894" sldId="2147475368"/>
        </pc:sldMkLst>
        <pc:spChg chg="mod">
          <ac:chgData name="Botes, Ken" userId="148ce90b-d90b-4b87-9b3c-e1e4633139e3" providerId="ADAL" clId="{265E8E79-6904-4655-BF16-E3C4F2F8C75E}" dt="2026-02-24T04:03:59.177" v="1622" actId="13926"/>
          <ac:spMkLst>
            <pc:docMk/>
            <pc:sldMk cId="3199930894" sldId="2147475368"/>
            <ac:spMk id="2" creationId="{6ED8DF99-F03C-1A8F-2233-F3FD8EB187AC}"/>
          </ac:spMkLst>
        </pc:spChg>
        <pc:spChg chg="del">
          <ac:chgData name="Botes, Ken" userId="148ce90b-d90b-4b87-9b3c-e1e4633139e3" providerId="ADAL" clId="{265E8E79-6904-4655-BF16-E3C4F2F8C75E}" dt="2026-02-24T04:00:01.623" v="1563" actId="478"/>
          <ac:spMkLst>
            <pc:docMk/>
            <pc:sldMk cId="3199930894" sldId="2147475368"/>
            <ac:spMk id="3" creationId="{283FBF3C-B5F0-FA06-BB2E-EEF185ADD6B0}"/>
          </ac:spMkLst>
        </pc:spChg>
        <pc:spChg chg="mod">
          <ac:chgData name="Botes, Ken" userId="148ce90b-d90b-4b87-9b3c-e1e4633139e3" providerId="ADAL" clId="{265E8E79-6904-4655-BF16-E3C4F2F8C75E}" dt="2026-02-24T03:59:58.308" v="1562" actId="20577"/>
          <ac:spMkLst>
            <pc:docMk/>
            <pc:sldMk cId="3199930894" sldId="2147475368"/>
            <ac:spMk id="4" creationId="{BAA889B2-C161-9C46-BDB7-1EBCDDD11D30}"/>
          </ac:spMkLst>
        </pc:spChg>
        <pc:spChg chg="del">
          <ac:chgData name="Botes, Ken" userId="148ce90b-d90b-4b87-9b3c-e1e4633139e3" providerId="ADAL" clId="{265E8E79-6904-4655-BF16-E3C4F2F8C75E}" dt="2026-02-24T04:00:05.651" v="1565" actId="478"/>
          <ac:spMkLst>
            <pc:docMk/>
            <pc:sldMk cId="3199930894" sldId="2147475368"/>
            <ac:spMk id="5" creationId="{EC35C20F-84A4-8FE5-4162-D6BC1A4EB8A8}"/>
          </ac:spMkLst>
        </pc:spChg>
      </pc:sldChg>
      <pc:sldChg chg="del">
        <pc:chgData name="Botes, Ken" userId="148ce90b-d90b-4b87-9b3c-e1e4633139e3" providerId="ADAL" clId="{265E8E79-6904-4655-BF16-E3C4F2F8C75E}" dt="2026-02-24T02:46:54.923" v="290" actId="47"/>
        <pc:sldMkLst>
          <pc:docMk/>
          <pc:sldMk cId="476084375" sldId="2147475369"/>
        </pc:sldMkLst>
      </pc:sldChg>
      <pc:sldChg chg="del">
        <pc:chgData name="Botes, Ken" userId="148ce90b-d90b-4b87-9b3c-e1e4633139e3" providerId="ADAL" clId="{265E8E79-6904-4655-BF16-E3C4F2F8C75E}" dt="2026-02-24T02:46:53.875" v="289" actId="47"/>
        <pc:sldMkLst>
          <pc:docMk/>
          <pc:sldMk cId="2943204062" sldId="2147475370"/>
        </pc:sldMkLst>
      </pc:sldChg>
      <pc:sldChg chg="del">
        <pc:chgData name="Botes, Ken" userId="148ce90b-d90b-4b87-9b3c-e1e4633139e3" providerId="ADAL" clId="{265E8E79-6904-4655-BF16-E3C4F2F8C75E}" dt="2026-02-24T02:46:53.126" v="288" actId="47"/>
        <pc:sldMkLst>
          <pc:docMk/>
          <pc:sldMk cId="3898218717" sldId="2147475371"/>
        </pc:sldMkLst>
      </pc:sldChg>
      <pc:sldChg chg="addSp delSp modSp del mod">
        <pc:chgData name="Botes, Ken" userId="148ce90b-d90b-4b87-9b3c-e1e4633139e3" providerId="ADAL" clId="{265E8E79-6904-4655-BF16-E3C4F2F8C75E}" dt="2026-02-24T02:46:51.995" v="287" actId="47"/>
        <pc:sldMkLst>
          <pc:docMk/>
          <pc:sldMk cId="3483908033" sldId="2147475372"/>
        </pc:sldMkLst>
        <pc:spChg chg="mod">
          <ac:chgData name="Botes, Ken" userId="148ce90b-d90b-4b87-9b3c-e1e4633139e3" providerId="ADAL" clId="{265E8E79-6904-4655-BF16-E3C4F2F8C75E}" dt="2026-02-24T02:45:10.355" v="261" actId="115"/>
          <ac:spMkLst>
            <pc:docMk/>
            <pc:sldMk cId="3483908033" sldId="2147475372"/>
            <ac:spMk id="2" creationId="{C22E36F6-B456-C597-C3ED-C82387C36935}"/>
          </ac:spMkLst>
        </pc:spChg>
        <pc:spChg chg="del">
          <ac:chgData name="Botes, Ken" userId="148ce90b-d90b-4b87-9b3c-e1e4633139e3" providerId="ADAL" clId="{265E8E79-6904-4655-BF16-E3C4F2F8C75E}" dt="2026-02-24T02:37:52.979" v="115" actId="478"/>
          <ac:spMkLst>
            <pc:docMk/>
            <pc:sldMk cId="3483908033" sldId="2147475372"/>
            <ac:spMk id="3" creationId="{D8BFA9A9-C086-E004-3327-29BAF7C79420}"/>
          </ac:spMkLst>
        </pc:spChg>
        <pc:spChg chg="mod">
          <ac:chgData name="Botes, Ken" userId="148ce90b-d90b-4b87-9b3c-e1e4633139e3" providerId="ADAL" clId="{265E8E79-6904-4655-BF16-E3C4F2F8C75E}" dt="2026-02-24T02:45:20.473" v="262" actId="2711"/>
          <ac:spMkLst>
            <pc:docMk/>
            <pc:sldMk cId="3483908033" sldId="2147475372"/>
            <ac:spMk id="4" creationId="{2F425C9F-16F6-9DB7-BF41-150554E4E355}"/>
          </ac:spMkLst>
        </pc:spChg>
        <pc:spChg chg="del">
          <ac:chgData name="Botes, Ken" userId="148ce90b-d90b-4b87-9b3c-e1e4633139e3" providerId="ADAL" clId="{265E8E79-6904-4655-BF16-E3C4F2F8C75E}" dt="2026-02-24T02:45:39.474" v="264" actId="478"/>
          <ac:spMkLst>
            <pc:docMk/>
            <pc:sldMk cId="3483908033" sldId="2147475372"/>
            <ac:spMk id="5" creationId="{E3EEB7BE-A7AE-D185-DAE7-8EDAB2DCDB2A}"/>
          </ac:spMkLst>
        </pc:spChg>
        <pc:picChg chg="add mod">
          <ac:chgData name="Botes, Ken" userId="148ce90b-d90b-4b87-9b3c-e1e4633139e3" providerId="ADAL" clId="{265E8E79-6904-4655-BF16-E3C4F2F8C75E}" dt="2026-02-24T02:43:54.062" v="193" actId="1076"/>
          <ac:picMkLst>
            <pc:docMk/>
            <pc:sldMk cId="3483908033" sldId="2147475372"/>
            <ac:picMk id="7" creationId="{AF5039AB-7EC5-BB87-EF79-14287ACC9717}"/>
          </ac:picMkLst>
        </pc:picChg>
        <pc:picChg chg="add mod">
          <ac:chgData name="Botes, Ken" userId="148ce90b-d90b-4b87-9b3c-e1e4633139e3" providerId="ADAL" clId="{265E8E79-6904-4655-BF16-E3C4F2F8C75E}" dt="2026-02-24T02:45:28.871" v="263" actId="1076"/>
          <ac:picMkLst>
            <pc:docMk/>
            <pc:sldMk cId="3483908033" sldId="2147475372"/>
            <ac:picMk id="8" creationId="{74BE5599-CC24-1473-BE93-285510A86F73}"/>
          </ac:picMkLst>
        </pc:picChg>
      </pc:sldChg>
      <pc:sldChg chg="addSp delSp modSp del mod">
        <pc:chgData name="Botes, Ken" userId="148ce90b-d90b-4b87-9b3c-e1e4633139e3" providerId="ADAL" clId="{265E8E79-6904-4655-BF16-E3C4F2F8C75E}" dt="2026-02-24T03:57:26.472" v="1514" actId="47"/>
        <pc:sldMkLst>
          <pc:docMk/>
          <pc:sldMk cId="2851482065" sldId="2147475373"/>
        </pc:sldMkLst>
        <pc:spChg chg="mod">
          <ac:chgData name="Botes, Ken" userId="148ce90b-d90b-4b87-9b3c-e1e4633139e3" providerId="ADAL" clId="{265E8E79-6904-4655-BF16-E3C4F2F8C75E}" dt="2026-02-24T02:46:08.085" v="272" actId="21"/>
          <ac:spMkLst>
            <pc:docMk/>
            <pc:sldMk cId="2851482065" sldId="2147475373"/>
            <ac:spMk id="4" creationId="{30C9A8E7-354C-C6EF-2CE5-9FF730C6789B}"/>
          </ac:spMkLst>
        </pc:spChg>
        <pc:picChg chg="add del mod">
          <ac:chgData name="Botes, Ken" userId="148ce90b-d90b-4b87-9b3c-e1e4633139e3" providerId="ADAL" clId="{265E8E79-6904-4655-BF16-E3C4F2F8C75E}" dt="2026-02-24T02:45:48.153" v="266" actId="478"/>
          <ac:picMkLst>
            <pc:docMk/>
            <pc:sldMk cId="2851482065" sldId="2147475373"/>
            <ac:picMk id="7" creationId="{00A99D58-7879-2734-5498-5F3C4C70237E}"/>
          </ac:picMkLst>
        </pc:picChg>
      </pc:sldChg>
      <pc:sldChg chg="add del">
        <pc:chgData name="Botes, Ken" userId="148ce90b-d90b-4b87-9b3c-e1e4633139e3" providerId="ADAL" clId="{265E8E79-6904-4655-BF16-E3C4F2F8C75E}" dt="2026-02-24T02:46:50.631" v="286" actId="47"/>
        <pc:sldMkLst>
          <pc:docMk/>
          <pc:sldMk cId="1324734240" sldId="2147475374"/>
        </pc:sldMkLst>
      </pc:sldChg>
      <pc:sldChg chg="add del">
        <pc:chgData name="Botes, Ken" userId="148ce90b-d90b-4b87-9b3c-e1e4633139e3" providerId="ADAL" clId="{265E8E79-6904-4655-BF16-E3C4F2F8C75E}" dt="2026-02-24T02:46:49.490" v="285" actId="47"/>
        <pc:sldMkLst>
          <pc:docMk/>
          <pc:sldMk cId="506888823" sldId="2147475375"/>
        </pc:sldMkLst>
      </pc:sldChg>
      <pc:sldChg chg="addSp delSp modSp add mod ord">
        <pc:chgData name="Botes, Ken" userId="148ce90b-d90b-4b87-9b3c-e1e4633139e3" providerId="ADAL" clId="{265E8E79-6904-4655-BF16-E3C4F2F8C75E}" dt="2026-02-24T15:26:24.922" v="1884" actId="20577"/>
        <pc:sldMkLst>
          <pc:docMk/>
          <pc:sldMk cId="1297733979" sldId="2147475376"/>
        </pc:sldMkLst>
        <pc:spChg chg="mod">
          <ac:chgData name="Botes, Ken" userId="148ce90b-d90b-4b87-9b3c-e1e4633139e3" providerId="ADAL" clId="{265E8E79-6904-4655-BF16-E3C4F2F8C75E}" dt="2026-02-24T15:26:24.922" v="1884" actId="20577"/>
          <ac:spMkLst>
            <pc:docMk/>
            <pc:sldMk cId="1297733979" sldId="2147475376"/>
            <ac:spMk id="2" creationId="{9E2CF6C0-53EB-3358-638D-19055DC597CE}"/>
          </ac:spMkLst>
        </pc:spChg>
        <pc:spChg chg="add mod">
          <ac:chgData name="Botes, Ken" userId="148ce90b-d90b-4b87-9b3c-e1e4633139e3" providerId="ADAL" clId="{265E8E79-6904-4655-BF16-E3C4F2F8C75E}" dt="2026-02-24T15:15:16.334" v="1768" actId="1076"/>
          <ac:spMkLst>
            <pc:docMk/>
            <pc:sldMk cId="1297733979" sldId="2147475376"/>
            <ac:spMk id="3" creationId="{43016B1F-D158-09E3-DD09-82C1B960423D}"/>
          </ac:spMkLst>
        </pc:spChg>
        <pc:cxnChg chg="add del">
          <ac:chgData name="Botes, Ken" userId="148ce90b-d90b-4b87-9b3c-e1e4633139e3" providerId="ADAL" clId="{265E8E79-6904-4655-BF16-E3C4F2F8C75E}" dt="2026-02-24T15:15:09.889" v="1767" actId="478"/>
          <ac:cxnSpMkLst>
            <pc:docMk/>
            <pc:sldMk cId="1297733979" sldId="2147475376"/>
            <ac:cxnSpMk id="9" creationId="{4E16BFD3-FC3E-5B4C-DF05-6EEBF42D6220}"/>
          </ac:cxnSpMkLst>
        </pc:cxnChg>
      </pc:sldChg>
      <pc:sldChg chg="addSp delSp modSp add mod">
        <pc:chgData name="Botes, Ken" userId="148ce90b-d90b-4b87-9b3c-e1e4633139e3" providerId="ADAL" clId="{265E8E79-6904-4655-BF16-E3C4F2F8C75E}" dt="2026-02-24T15:13:40.758" v="1755" actId="207"/>
        <pc:sldMkLst>
          <pc:docMk/>
          <pc:sldMk cId="3890267769" sldId="2147475377"/>
        </pc:sldMkLst>
        <pc:spChg chg="mod">
          <ac:chgData name="Botes, Ken" userId="148ce90b-d90b-4b87-9b3c-e1e4633139e3" providerId="ADAL" clId="{265E8E79-6904-4655-BF16-E3C4F2F8C75E}" dt="2026-02-24T03:18:05.372" v="719"/>
          <ac:spMkLst>
            <pc:docMk/>
            <pc:sldMk cId="3890267769" sldId="2147475377"/>
            <ac:spMk id="2" creationId="{FE85BFB3-D17D-BBD4-1400-5193963D8DC4}"/>
          </ac:spMkLst>
        </pc:spChg>
        <pc:spChg chg="mod">
          <ac:chgData name="Botes, Ken" userId="148ce90b-d90b-4b87-9b3c-e1e4633139e3" providerId="ADAL" clId="{265E8E79-6904-4655-BF16-E3C4F2F8C75E}" dt="2026-02-24T03:14:36.565" v="622" actId="2711"/>
          <ac:spMkLst>
            <pc:docMk/>
            <pc:sldMk cId="3890267769" sldId="2147475377"/>
            <ac:spMk id="4" creationId="{977FC594-338C-F898-9974-648D16E080EB}"/>
          </ac:spMkLst>
        </pc:spChg>
        <pc:spChg chg="add mod">
          <ac:chgData name="Botes, Ken" userId="148ce90b-d90b-4b87-9b3c-e1e4633139e3" providerId="ADAL" clId="{265E8E79-6904-4655-BF16-E3C4F2F8C75E}" dt="2026-02-24T15:13:40.758" v="1755" actId="207"/>
          <ac:spMkLst>
            <pc:docMk/>
            <pc:sldMk cId="3890267769" sldId="2147475377"/>
            <ac:spMk id="12" creationId="{A8A2241E-D798-254F-86B0-C1273DF9440D}"/>
          </ac:spMkLst>
        </pc:spChg>
        <pc:picChg chg="add mod">
          <ac:chgData name="Botes, Ken" userId="148ce90b-d90b-4b87-9b3c-e1e4633139e3" providerId="ADAL" clId="{265E8E79-6904-4655-BF16-E3C4F2F8C75E}" dt="2026-02-24T03:19:41.479" v="733" actId="1076"/>
          <ac:picMkLst>
            <pc:docMk/>
            <pc:sldMk cId="3890267769" sldId="2147475377"/>
            <ac:picMk id="3" creationId="{6D42B293-5911-673F-8AB4-DDF1A78DC996}"/>
          </ac:picMkLst>
        </pc:picChg>
        <pc:picChg chg="add mod">
          <ac:chgData name="Botes, Ken" userId="148ce90b-d90b-4b87-9b3c-e1e4633139e3" providerId="ADAL" clId="{265E8E79-6904-4655-BF16-E3C4F2F8C75E}" dt="2026-02-24T03:19:39.170" v="732" actId="14100"/>
          <ac:picMkLst>
            <pc:docMk/>
            <pc:sldMk cId="3890267769" sldId="2147475377"/>
            <ac:picMk id="5" creationId="{8796BEBD-D737-B41E-409A-50AE925A9338}"/>
          </ac:picMkLst>
        </pc:picChg>
        <pc:picChg chg="del">
          <ac:chgData name="Botes, Ken" userId="148ce90b-d90b-4b87-9b3c-e1e4633139e3" providerId="ADAL" clId="{265E8E79-6904-4655-BF16-E3C4F2F8C75E}" dt="2026-02-24T02:46:16.430" v="276" actId="478"/>
          <ac:picMkLst>
            <pc:docMk/>
            <pc:sldMk cId="3890267769" sldId="2147475377"/>
            <ac:picMk id="7" creationId="{BABE2480-0CF6-17A1-58BA-2A76EF583B4A}"/>
          </ac:picMkLst>
        </pc:picChg>
        <pc:picChg chg="del">
          <ac:chgData name="Botes, Ken" userId="148ce90b-d90b-4b87-9b3c-e1e4633139e3" providerId="ADAL" clId="{265E8E79-6904-4655-BF16-E3C4F2F8C75E}" dt="2026-02-24T02:46:15.763" v="275" actId="478"/>
          <ac:picMkLst>
            <pc:docMk/>
            <pc:sldMk cId="3890267769" sldId="2147475377"/>
            <ac:picMk id="8" creationId="{3F4EA119-7958-E588-622E-B74A75CADE23}"/>
          </ac:picMkLst>
        </pc:picChg>
        <pc:picChg chg="add del mod">
          <ac:chgData name="Botes, Ken" userId="148ce90b-d90b-4b87-9b3c-e1e4633139e3" providerId="ADAL" clId="{265E8E79-6904-4655-BF16-E3C4F2F8C75E}" dt="2026-02-24T03:20:10.482" v="735" actId="478"/>
          <ac:picMkLst>
            <pc:docMk/>
            <pc:sldMk cId="3890267769" sldId="2147475377"/>
            <ac:picMk id="9" creationId="{49295F51-009C-231D-3C5C-A44568D1C0C8}"/>
          </ac:picMkLst>
        </pc:picChg>
        <pc:picChg chg="add del">
          <ac:chgData name="Botes, Ken" userId="148ce90b-d90b-4b87-9b3c-e1e4633139e3" providerId="ADAL" clId="{265E8E79-6904-4655-BF16-E3C4F2F8C75E}" dt="2026-02-24T15:13:26.751" v="1752" actId="478"/>
          <ac:picMkLst>
            <pc:docMk/>
            <pc:sldMk cId="3890267769" sldId="2147475377"/>
            <ac:picMk id="11" creationId="{E424D188-E3C9-6E89-1577-82CFBD716AFB}"/>
          </ac:picMkLst>
        </pc:picChg>
      </pc:sldChg>
      <pc:sldChg chg="addSp modSp add mod">
        <pc:chgData name="Botes, Ken" userId="148ce90b-d90b-4b87-9b3c-e1e4633139e3" providerId="ADAL" clId="{265E8E79-6904-4655-BF16-E3C4F2F8C75E}" dt="2026-02-24T15:27:38.545" v="1885" actId="6549"/>
        <pc:sldMkLst>
          <pc:docMk/>
          <pc:sldMk cId="330999104" sldId="2147475378"/>
        </pc:sldMkLst>
        <pc:spChg chg="mod">
          <ac:chgData name="Botes, Ken" userId="148ce90b-d90b-4b87-9b3c-e1e4633139e3" providerId="ADAL" clId="{265E8E79-6904-4655-BF16-E3C4F2F8C75E}" dt="2026-02-24T15:27:38.545" v="1885" actId="6549"/>
          <ac:spMkLst>
            <pc:docMk/>
            <pc:sldMk cId="330999104" sldId="2147475378"/>
            <ac:spMk id="2" creationId="{07352A57-0D72-B413-2C33-56A22D71037B}"/>
          </ac:spMkLst>
        </pc:spChg>
        <pc:spChg chg="add mod">
          <ac:chgData name="Botes, Ken" userId="148ce90b-d90b-4b87-9b3c-e1e4633139e3" providerId="ADAL" clId="{265E8E79-6904-4655-BF16-E3C4F2F8C75E}" dt="2026-02-24T15:14:11.050" v="1758"/>
          <ac:spMkLst>
            <pc:docMk/>
            <pc:sldMk cId="330999104" sldId="2147475378"/>
            <ac:spMk id="3" creationId="{5B52901B-6098-5AB5-6421-10E3235DF04F}"/>
          </ac:spMkLst>
        </pc:spChg>
        <pc:spChg chg="mod">
          <ac:chgData name="Botes, Ken" userId="148ce90b-d90b-4b87-9b3c-e1e4633139e3" providerId="ADAL" clId="{265E8E79-6904-4655-BF16-E3C4F2F8C75E}" dt="2026-02-24T03:47:10.491" v="1150" actId="2711"/>
          <ac:spMkLst>
            <pc:docMk/>
            <pc:sldMk cId="330999104" sldId="2147475378"/>
            <ac:spMk id="4" creationId="{74976FD4-A0FB-4F22-9D18-7FE47C9FFD31}"/>
          </ac:spMkLst>
        </pc:spChg>
        <pc:picChg chg="add mod">
          <ac:chgData name="Botes, Ken" userId="148ce90b-d90b-4b87-9b3c-e1e4633139e3" providerId="ADAL" clId="{265E8E79-6904-4655-BF16-E3C4F2F8C75E}" dt="2026-02-24T03:49:44.257" v="1180" actId="1076"/>
          <ac:picMkLst>
            <pc:docMk/>
            <pc:sldMk cId="330999104" sldId="2147475378"/>
            <ac:picMk id="8" creationId="{09B7A48F-D94E-63D2-2B49-AD985D1F1F88}"/>
          </ac:picMkLst>
        </pc:picChg>
      </pc:sldChg>
      <pc:sldChg chg="addSp modSp add mod">
        <pc:chgData name="Botes, Ken" userId="148ce90b-d90b-4b87-9b3c-e1e4633139e3" providerId="ADAL" clId="{265E8E79-6904-4655-BF16-E3C4F2F8C75E}" dt="2026-02-24T15:14:29.352" v="1761"/>
        <pc:sldMkLst>
          <pc:docMk/>
          <pc:sldMk cId="621785234" sldId="2147475379"/>
        </pc:sldMkLst>
        <pc:spChg chg="mod">
          <ac:chgData name="Botes, Ken" userId="148ce90b-d90b-4b87-9b3c-e1e4633139e3" providerId="ADAL" clId="{265E8E79-6904-4655-BF16-E3C4F2F8C75E}" dt="2026-02-24T03:06:35.257" v="582" actId="20577"/>
          <ac:spMkLst>
            <pc:docMk/>
            <pc:sldMk cId="621785234" sldId="2147475379"/>
            <ac:spMk id="2" creationId="{2F979AE9-B085-0E2E-0155-B0AB3CD60E1D}"/>
          </ac:spMkLst>
        </pc:spChg>
        <pc:spChg chg="mod">
          <ac:chgData name="Botes, Ken" userId="148ce90b-d90b-4b87-9b3c-e1e4633139e3" providerId="ADAL" clId="{265E8E79-6904-4655-BF16-E3C4F2F8C75E}" dt="2026-02-24T02:53:18.696" v="398" actId="2711"/>
          <ac:spMkLst>
            <pc:docMk/>
            <pc:sldMk cId="621785234" sldId="2147475379"/>
            <ac:spMk id="4" creationId="{34BFD614-71EC-6B24-23DD-C5D600148249}"/>
          </ac:spMkLst>
        </pc:spChg>
        <pc:spChg chg="add mod">
          <ac:chgData name="Botes, Ken" userId="148ce90b-d90b-4b87-9b3c-e1e4633139e3" providerId="ADAL" clId="{265E8E79-6904-4655-BF16-E3C4F2F8C75E}" dt="2026-02-24T15:14:29.352" v="1761"/>
          <ac:spMkLst>
            <pc:docMk/>
            <pc:sldMk cId="621785234" sldId="2147475379"/>
            <ac:spMk id="9" creationId="{0202B72F-1518-8EBE-A77F-2F6B2B8FE1B3}"/>
          </ac:spMkLst>
        </pc:spChg>
        <pc:picChg chg="add mod">
          <ac:chgData name="Botes, Ken" userId="148ce90b-d90b-4b87-9b3c-e1e4633139e3" providerId="ADAL" clId="{265E8E79-6904-4655-BF16-E3C4F2F8C75E}" dt="2026-02-24T03:01:15.489" v="459" actId="14100"/>
          <ac:picMkLst>
            <pc:docMk/>
            <pc:sldMk cId="621785234" sldId="2147475379"/>
            <ac:picMk id="3" creationId="{CED50CEF-1934-7C4F-3D1A-118358A96166}"/>
          </ac:picMkLst>
        </pc:picChg>
        <pc:picChg chg="add mod">
          <ac:chgData name="Botes, Ken" userId="148ce90b-d90b-4b87-9b3c-e1e4633139e3" providerId="ADAL" clId="{265E8E79-6904-4655-BF16-E3C4F2F8C75E}" dt="2026-02-24T03:02:27.252" v="463" actId="1076"/>
          <ac:picMkLst>
            <pc:docMk/>
            <pc:sldMk cId="621785234" sldId="2147475379"/>
            <ac:picMk id="5" creationId="{133AEBB2-8BD5-11BE-D3B7-262CD952F960}"/>
          </ac:picMkLst>
        </pc:picChg>
        <pc:picChg chg="add mod">
          <ac:chgData name="Botes, Ken" userId="148ce90b-d90b-4b87-9b3c-e1e4633139e3" providerId="ADAL" clId="{265E8E79-6904-4655-BF16-E3C4F2F8C75E}" dt="2026-02-24T03:02:22.433" v="462" actId="1076"/>
          <ac:picMkLst>
            <pc:docMk/>
            <pc:sldMk cId="621785234" sldId="2147475379"/>
            <ac:picMk id="8" creationId="{8AC61AF0-17E5-EC29-1A42-669D70737B41}"/>
          </ac:picMkLst>
        </pc:picChg>
      </pc:sldChg>
      <pc:sldChg chg="addSp modSp add mod">
        <pc:chgData name="Botes, Ken" userId="148ce90b-d90b-4b87-9b3c-e1e4633139e3" providerId="ADAL" clId="{265E8E79-6904-4655-BF16-E3C4F2F8C75E}" dt="2026-02-24T15:14:36.330" v="1763"/>
        <pc:sldMkLst>
          <pc:docMk/>
          <pc:sldMk cId="1998472724" sldId="2147475380"/>
        </pc:sldMkLst>
        <pc:spChg chg="mod">
          <ac:chgData name="Botes, Ken" userId="148ce90b-d90b-4b87-9b3c-e1e4633139e3" providerId="ADAL" clId="{265E8E79-6904-4655-BF16-E3C4F2F8C75E}" dt="2026-02-24T02:52:01.199" v="392" actId="20577"/>
          <ac:spMkLst>
            <pc:docMk/>
            <pc:sldMk cId="1998472724" sldId="2147475380"/>
            <ac:spMk id="2" creationId="{19B18550-FBE3-8291-5442-E8884E344532}"/>
          </ac:spMkLst>
        </pc:spChg>
        <pc:spChg chg="add mod">
          <ac:chgData name="Botes, Ken" userId="148ce90b-d90b-4b87-9b3c-e1e4633139e3" providerId="ADAL" clId="{265E8E79-6904-4655-BF16-E3C4F2F8C75E}" dt="2026-02-24T15:14:36.330" v="1763"/>
          <ac:spMkLst>
            <pc:docMk/>
            <pc:sldMk cId="1998472724" sldId="2147475380"/>
            <ac:spMk id="5" creationId="{CB4372C9-80C6-D287-49EF-FB9F45E66F3A}"/>
          </ac:spMkLst>
        </pc:spChg>
        <pc:picChg chg="add mod">
          <ac:chgData name="Botes, Ken" userId="148ce90b-d90b-4b87-9b3c-e1e4633139e3" providerId="ADAL" clId="{265E8E79-6904-4655-BF16-E3C4F2F8C75E}" dt="2026-02-24T02:51:03.732" v="359" actId="1076"/>
          <ac:picMkLst>
            <pc:docMk/>
            <pc:sldMk cId="1998472724" sldId="2147475380"/>
            <ac:picMk id="3" creationId="{5DFCB31F-E227-607C-5601-BCF8A8C76E83}"/>
          </ac:picMkLst>
        </pc:picChg>
        <pc:picChg chg="add mod">
          <ac:chgData name="Botes, Ken" userId="148ce90b-d90b-4b87-9b3c-e1e4633139e3" providerId="ADAL" clId="{265E8E79-6904-4655-BF16-E3C4F2F8C75E}" dt="2026-02-24T02:50:56.780" v="357" actId="1076"/>
          <ac:picMkLst>
            <pc:docMk/>
            <pc:sldMk cId="1998472724" sldId="2147475380"/>
            <ac:picMk id="16" creationId="{8B47D9DD-D800-A7B9-0F70-4555595C8339}"/>
          </ac:picMkLst>
        </pc:picChg>
      </pc:sldChg>
      <pc:sldChg chg="addSp modSp add mod">
        <pc:chgData name="Botes, Ken" userId="148ce90b-d90b-4b87-9b3c-e1e4633139e3" providerId="ADAL" clId="{265E8E79-6904-4655-BF16-E3C4F2F8C75E}" dt="2026-02-24T15:14:06.720" v="1757" actId="1076"/>
        <pc:sldMkLst>
          <pc:docMk/>
          <pc:sldMk cId="903392148" sldId="2147475381"/>
        </pc:sldMkLst>
        <pc:spChg chg="mod">
          <ac:chgData name="Botes, Ken" userId="148ce90b-d90b-4b87-9b3c-e1e4633139e3" providerId="ADAL" clId="{265E8E79-6904-4655-BF16-E3C4F2F8C75E}" dt="2026-02-24T03:39:49.790" v="963"/>
          <ac:spMkLst>
            <pc:docMk/>
            <pc:sldMk cId="903392148" sldId="2147475381"/>
            <ac:spMk id="2" creationId="{F5A0B889-D124-AA15-F938-54F04161D646}"/>
          </ac:spMkLst>
        </pc:spChg>
        <pc:spChg chg="add mod">
          <ac:chgData name="Botes, Ken" userId="148ce90b-d90b-4b87-9b3c-e1e4633139e3" providerId="ADAL" clId="{265E8E79-6904-4655-BF16-E3C4F2F8C75E}" dt="2026-02-24T15:14:06.720" v="1757" actId="1076"/>
          <ac:spMkLst>
            <pc:docMk/>
            <pc:sldMk cId="903392148" sldId="2147475381"/>
            <ac:spMk id="7" creationId="{8CA37B0C-32E1-06E5-930C-A59EED8533D7}"/>
          </ac:spMkLst>
        </pc:spChg>
        <pc:picChg chg="add mod">
          <ac:chgData name="Botes, Ken" userId="148ce90b-d90b-4b87-9b3c-e1e4633139e3" providerId="ADAL" clId="{265E8E79-6904-4655-BF16-E3C4F2F8C75E}" dt="2026-02-24T03:39:25.008" v="955" actId="1076"/>
          <ac:picMkLst>
            <pc:docMk/>
            <pc:sldMk cId="903392148" sldId="2147475381"/>
            <ac:picMk id="3" creationId="{C62E2871-1D27-6FBF-7C0F-DA481D7C4ED8}"/>
          </ac:picMkLst>
        </pc:picChg>
        <pc:picChg chg="add mod">
          <ac:chgData name="Botes, Ken" userId="148ce90b-d90b-4b87-9b3c-e1e4633139e3" providerId="ADAL" clId="{265E8E79-6904-4655-BF16-E3C4F2F8C75E}" dt="2026-02-24T03:39:33.011" v="960" actId="1076"/>
          <ac:picMkLst>
            <pc:docMk/>
            <pc:sldMk cId="903392148" sldId="2147475381"/>
            <ac:picMk id="5" creationId="{C738A9DD-A0FC-5345-F1CE-E2866EBD574F}"/>
          </ac:picMkLst>
        </pc:picChg>
        <pc:picChg chg="add mod">
          <ac:chgData name="Botes, Ken" userId="148ce90b-d90b-4b87-9b3c-e1e4633139e3" providerId="ADAL" clId="{265E8E79-6904-4655-BF16-E3C4F2F8C75E}" dt="2026-02-24T03:39:34.960" v="961" actId="1076"/>
          <ac:picMkLst>
            <pc:docMk/>
            <pc:sldMk cId="903392148" sldId="2147475381"/>
            <ac:picMk id="2050" creationId="{B85FA3EA-D5A6-7160-423A-169DFE8A95B8}"/>
          </ac:picMkLst>
        </pc:picChg>
      </pc:sldChg>
      <pc:sldChg chg="addSp delSp modSp add mod">
        <pc:chgData name="Botes, Ken" userId="148ce90b-d90b-4b87-9b3c-e1e4633139e3" providerId="ADAL" clId="{265E8E79-6904-4655-BF16-E3C4F2F8C75E}" dt="2026-02-24T15:14:33.201" v="1762"/>
        <pc:sldMkLst>
          <pc:docMk/>
          <pc:sldMk cId="3908181319" sldId="2147475382"/>
        </pc:sldMkLst>
        <pc:spChg chg="mod">
          <ac:chgData name="Botes, Ken" userId="148ce90b-d90b-4b87-9b3c-e1e4633139e3" providerId="ADAL" clId="{265E8E79-6904-4655-BF16-E3C4F2F8C75E}" dt="2026-02-24T03:13:43.680" v="607" actId="20577"/>
          <ac:spMkLst>
            <pc:docMk/>
            <pc:sldMk cId="3908181319" sldId="2147475382"/>
            <ac:spMk id="2" creationId="{4653F63E-CD19-EBC1-D99C-8E4D47F0CF56}"/>
          </ac:spMkLst>
        </pc:spChg>
        <pc:spChg chg="mod">
          <ac:chgData name="Botes, Ken" userId="148ce90b-d90b-4b87-9b3c-e1e4633139e3" providerId="ADAL" clId="{265E8E79-6904-4655-BF16-E3C4F2F8C75E}" dt="2026-02-24T03:03:21.528" v="465" actId="2711"/>
          <ac:spMkLst>
            <pc:docMk/>
            <pc:sldMk cId="3908181319" sldId="2147475382"/>
            <ac:spMk id="4" creationId="{DFCB21C9-B14B-1760-6BB8-F096D3873692}"/>
          </ac:spMkLst>
        </pc:spChg>
        <pc:spChg chg="add mod">
          <ac:chgData name="Botes, Ken" userId="148ce90b-d90b-4b87-9b3c-e1e4633139e3" providerId="ADAL" clId="{265E8E79-6904-4655-BF16-E3C4F2F8C75E}" dt="2026-02-24T15:14:33.201" v="1762"/>
          <ac:spMkLst>
            <pc:docMk/>
            <pc:sldMk cId="3908181319" sldId="2147475382"/>
            <ac:spMk id="7" creationId="{94A69DD2-ACEE-5B08-BA7A-845B97D85A99}"/>
          </ac:spMkLst>
        </pc:spChg>
        <pc:graphicFrameChg chg="add del mod">
          <ac:chgData name="Botes, Ken" userId="148ce90b-d90b-4b87-9b3c-e1e4633139e3" providerId="ADAL" clId="{265E8E79-6904-4655-BF16-E3C4F2F8C75E}" dt="2026-02-24T03:10:22.888" v="590" actId="478"/>
          <ac:graphicFrameMkLst>
            <pc:docMk/>
            <pc:sldMk cId="3908181319" sldId="2147475382"/>
            <ac:graphicFrameMk id="5" creationId="{C9CE14F3-2BDB-1678-D817-636646AD4DE9}"/>
          </ac:graphicFrameMkLst>
        </pc:graphicFrameChg>
        <pc:picChg chg="add mod">
          <ac:chgData name="Botes, Ken" userId="148ce90b-d90b-4b87-9b3c-e1e4633139e3" providerId="ADAL" clId="{265E8E79-6904-4655-BF16-E3C4F2F8C75E}" dt="2026-02-24T03:07:03.278" v="588" actId="1076"/>
          <ac:picMkLst>
            <pc:docMk/>
            <pc:sldMk cId="3908181319" sldId="2147475382"/>
            <ac:picMk id="3" creationId="{4B9660E0-5B51-397E-D295-65C526BD4111}"/>
          </ac:picMkLst>
        </pc:picChg>
      </pc:sldChg>
      <pc:sldChg chg="addSp delSp modSp add mod ord modAnim">
        <pc:chgData name="Botes, Ken" userId="148ce90b-d90b-4b87-9b3c-e1e4633139e3" providerId="ADAL" clId="{265E8E79-6904-4655-BF16-E3C4F2F8C75E}" dt="2026-02-24T15:13:16.789" v="1750" actId="20577"/>
        <pc:sldMkLst>
          <pc:docMk/>
          <pc:sldMk cId="4187115357" sldId="2147475383"/>
        </pc:sldMkLst>
        <pc:spChg chg="mod">
          <ac:chgData name="Botes, Ken" userId="148ce90b-d90b-4b87-9b3c-e1e4633139e3" providerId="ADAL" clId="{265E8E79-6904-4655-BF16-E3C4F2F8C75E}" dt="2026-02-24T03:30:29.710" v="897" actId="20577"/>
          <ac:spMkLst>
            <pc:docMk/>
            <pc:sldMk cId="4187115357" sldId="2147475383"/>
            <ac:spMk id="2" creationId="{E022213A-8C09-BF68-489B-740AA97D61E8}"/>
          </ac:spMkLst>
        </pc:spChg>
        <pc:spChg chg="mod">
          <ac:chgData name="Botes, Ken" userId="148ce90b-d90b-4b87-9b3c-e1e4633139e3" providerId="ADAL" clId="{265E8E79-6904-4655-BF16-E3C4F2F8C75E}" dt="2026-02-24T03:53:42.706" v="1267" actId="478"/>
          <ac:spMkLst>
            <pc:docMk/>
            <pc:sldMk cId="4187115357" sldId="2147475383"/>
            <ac:spMk id="12" creationId="{FC7E7632-E7D0-8A6A-A9B1-E3AABDBC3D82}"/>
          </ac:spMkLst>
        </pc:spChg>
        <pc:spChg chg="mod">
          <ac:chgData name="Botes, Ken" userId="148ce90b-d90b-4b87-9b3c-e1e4633139e3" providerId="ADAL" clId="{265E8E79-6904-4655-BF16-E3C4F2F8C75E}" dt="2026-02-24T03:53:42.706" v="1267" actId="478"/>
          <ac:spMkLst>
            <pc:docMk/>
            <pc:sldMk cId="4187115357" sldId="2147475383"/>
            <ac:spMk id="14" creationId="{79788067-BD5F-2CAA-EB22-590658C6828C}"/>
          </ac:spMkLst>
        </pc:spChg>
        <pc:spChg chg="mod">
          <ac:chgData name="Botes, Ken" userId="148ce90b-d90b-4b87-9b3c-e1e4633139e3" providerId="ADAL" clId="{265E8E79-6904-4655-BF16-E3C4F2F8C75E}" dt="2026-02-24T03:53:42.706" v="1267" actId="478"/>
          <ac:spMkLst>
            <pc:docMk/>
            <pc:sldMk cId="4187115357" sldId="2147475383"/>
            <ac:spMk id="15" creationId="{76A8F933-A41D-1A5B-22E7-8C066CCB1AC1}"/>
          </ac:spMkLst>
        </pc:spChg>
        <pc:spChg chg="mod">
          <ac:chgData name="Botes, Ken" userId="148ce90b-d90b-4b87-9b3c-e1e4633139e3" providerId="ADAL" clId="{265E8E79-6904-4655-BF16-E3C4F2F8C75E}" dt="2026-02-24T03:53:42.706" v="1267" actId="478"/>
          <ac:spMkLst>
            <pc:docMk/>
            <pc:sldMk cId="4187115357" sldId="2147475383"/>
            <ac:spMk id="16" creationId="{D6A98CA3-345F-56AD-A9A4-7370CE709725}"/>
          </ac:spMkLst>
        </pc:spChg>
        <pc:spChg chg="mod">
          <ac:chgData name="Botes, Ken" userId="148ce90b-d90b-4b87-9b3c-e1e4633139e3" providerId="ADAL" clId="{265E8E79-6904-4655-BF16-E3C4F2F8C75E}" dt="2026-02-24T03:53:42.706" v="1267" actId="478"/>
          <ac:spMkLst>
            <pc:docMk/>
            <pc:sldMk cId="4187115357" sldId="2147475383"/>
            <ac:spMk id="17" creationId="{B2E352D3-50C7-8821-9170-45D3C5A218EE}"/>
          </ac:spMkLst>
        </pc:spChg>
        <pc:spChg chg="mod">
          <ac:chgData name="Botes, Ken" userId="148ce90b-d90b-4b87-9b3c-e1e4633139e3" providerId="ADAL" clId="{265E8E79-6904-4655-BF16-E3C4F2F8C75E}" dt="2026-02-24T03:53:42.706" v="1267" actId="478"/>
          <ac:spMkLst>
            <pc:docMk/>
            <pc:sldMk cId="4187115357" sldId="2147475383"/>
            <ac:spMk id="20" creationId="{1B908F55-CBFF-3B98-82EA-FFC2BC16DC80}"/>
          </ac:spMkLst>
        </pc:spChg>
        <pc:spChg chg="mod">
          <ac:chgData name="Botes, Ken" userId="148ce90b-d90b-4b87-9b3c-e1e4633139e3" providerId="ADAL" clId="{265E8E79-6904-4655-BF16-E3C4F2F8C75E}" dt="2026-02-24T03:53:42.706" v="1267" actId="478"/>
          <ac:spMkLst>
            <pc:docMk/>
            <pc:sldMk cId="4187115357" sldId="2147475383"/>
            <ac:spMk id="21" creationId="{7C5AA70B-E959-167A-0677-D736020F5922}"/>
          </ac:spMkLst>
        </pc:spChg>
        <pc:spChg chg="mod">
          <ac:chgData name="Botes, Ken" userId="148ce90b-d90b-4b87-9b3c-e1e4633139e3" providerId="ADAL" clId="{265E8E79-6904-4655-BF16-E3C4F2F8C75E}" dt="2026-02-24T03:53:42.706" v="1267" actId="478"/>
          <ac:spMkLst>
            <pc:docMk/>
            <pc:sldMk cId="4187115357" sldId="2147475383"/>
            <ac:spMk id="23" creationId="{C0C7211A-6281-9C25-2794-E12F3C440C3A}"/>
          </ac:spMkLst>
        </pc:spChg>
        <pc:spChg chg="mod">
          <ac:chgData name="Botes, Ken" userId="148ce90b-d90b-4b87-9b3c-e1e4633139e3" providerId="ADAL" clId="{265E8E79-6904-4655-BF16-E3C4F2F8C75E}" dt="2026-02-24T03:53:42.706" v="1267" actId="478"/>
          <ac:spMkLst>
            <pc:docMk/>
            <pc:sldMk cId="4187115357" sldId="2147475383"/>
            <ac:spMk id="24" creationId="{67B6D84D-A63E-6C8F-983D-64A6E5D361E6}"/>
          </ac:spMkLst>
        </pc:spChg>
        <pc:spChg chg="mod">
          <ac:chgData name="Botes, Ken" userId="148ce90b-d90b-4b87-9b3c-e1e4633139e3" providerId="ADAL" clId="{265E8E79-6904-4655-BF16-E3C4F2F8C75E}" dt="2026-02-24T03:53:42.706" v="1267" actId="478"/>
          <ac:spMkLst>
            <pc:docMk/>
            <pc:sldMk cId="4187115357" sldId="2147475383"/>
            <ac:spMk id="25" creationId="{C882A471-AA83-9C67-6BB3-8465F67A6001}"/>
          </ac:spMkLst>
        </pc:spChg>
        <pc:spChg chg="add mod">
          <ac:chgData name="Botes, Ken" userId="148ce90b-d90b-4b87-9b3c-e1e4633139e3" providerId="ADAL" clId="{265E8E79-6904-4655-BF16-E3C4F2F8C75E}" dt="2026-02-24T15:13:16.789" v="1750" actId="20577"/>
          <ac:spMkLst>
            <pc:docMk/>
            <pc:sldMk cId="4187115357" sldId="2147475383"/>
            <ac:spMk id="27" creationId="{31346E75-E7A7-0819-C445-1079819FC792}"/>
          </ac:spMkLst>
        </pc:spChg>
        <pc:grpChg chg="del">
          <ac:chgData name="Botes, Ken" userId="148ce90b-d90b-4b87-9b3c-e1e4633139e3" providerId="ADAL" clId="{265E8E79-6904-4655-BF16-E3C4F2F8C75E}" dt="2026-02-24T03:53:51.295" v="1268" actId="478"/>
          <ac:grpSpMkLst>
            <pc:docMk/>
            <pc:sldMk cId="4187115357" sldId="2147475383"/>
            <ac:grpSpMk id="9" creationId="{7F033D0A-ABC6-BF66-0678-716F75FD9828}"/>
          </ac:grpSpMkLst>
        </pc:grpChg>
        <pc:graphicFrameChg chg="add del mod">
          <ac:chgData name="Botes, Ken" userId="148ce90b-d90b-4b87-9b3c-e1e4633139e3" providerId="ADAL" clId="{265E8E79-6904-4655-BF16-E3C4F2F8C75E}" dt="2026-02-24T03:52:59.479" v="1255" actId="478"/>
          <ac:graphicFrameMkLst>
            <pc:docMk/>
            <pc:sldMk cId="4187115357" sldId="2147475383"/>
            <ac:graphicFrameMk id="5" creationId="{7388A8AB-B19B-F488-C1EB-67C0C6F3F9BD}"/>
          </ac:graphicFrameMkLst>
        </pc:graphicFrameChg>
        <pc:picChg chg="add del mod">
          <ac:chgData name="Botes, Ken" userId="148ce90b-d90b-4b87-9b3c-e1e4633139e3" providerId="ADAL" clId="{265E8E79-6904-4655-BF16-E3C4F2F8C75E}" dt="2026-02-24T03:52:02.997" v="1252" actId="478"/>
          <ac:picMkLst>
            <pc:docMk/>
            <pc:sldMk cId="4187115357" sldId="2147475383"/>
            <ac:picMk id="3" creationId="{B1A25BD5-0619-AC36-9350-B49861A7EDCD}"/>
          </ac:picMkLst>
        </pc:picChg>
        <pc:picChg chg="add mod">
          <ac:chgData name="Botes, Ken" userId="148ce90b-d90b-4b87-9b3c-e1e4633139e3" providerId="ADAL" clId="{265E8E79-6904-4655-BF16-E3C4F2F8C75E}" dt="2026-02-24T03:54:17.438" v="1271" actId="1076"/>
          <ac:picMkLst>
            <pc:docMk/>
            <pc:sldMk cId="4187115357" sldId="2147475383"/>
            <ac:picMk id="26" creationId="{240E22FF-A793-4045-5E7A-D0CE812141E2}"/>
          </ac:picMkLst>
        </pc:picChg>
      </pc:sldChg>
      <pc:sldChg chg="addSp modSp add mod">
        <pc:chgData name="Botes, Ken" userId="148ce90b-d90b-4b87-9b3c-e1e4633139e3" providerId="ADAL" clId="{265E8E79-6904-4655-BF16-E3C4F2F8C75E}" dt="2026-02-24T15:23:47.647" v="1883" actId="1076"/>
        <pc:sldMkLst>
          <pc:docMk/>
          <pc:sldMk cId="2172772579" sldId="2147475384"/>
        </pc:sldMkLst>
        <pc:spChg chg="mod">
          <ac:chgData name="Botes, Ken" userId="148ce90b-d90b-4b87-9b3c-e1e4633139e3" providerId="ADAL" clId="{265E8E79-6904-4655-BF16-E3C4F2F8C75E}" dt="2026-02-24T03:44:10.348" v="1125" actId="114"/>
          <ac:spMkLst>
            <pc:docMk/>
            <pc:sldMk cId="2172772579" sldId="2147475384"/>
            <ac:spMk id="2" creationId="{6F8614D1-C3D2-AD84-AD9A-8D50B29D8B05}"/>
          </ac:spMkLst>
        </pc:spChg>
        <pc:spChg chg="mod">
          <ac:chgData name="Botes, Ken" userId="148ce90b-d90b-4b87-9b3c-e1e4633139e3" providerId="ADAL" clId="{265E8E79-6904-4655-BF16-E3C4F2F8C75E}" dt="2026-02-24T03:40:52.667" v="985" actId="20577"/>
          <ac:spMkLst>
            <pc:docMk/>
            <pc:sldMk cId="2172772579" sldId="2147475384"/>
            <ac:spMk id="4" creationId="{D1372916-075B-20CB-B8F9-816A5B68A3C6}"/>
          </ac:spMkLst>
        </pc:spChg>
        <pc:spChg chg="add mod">
          <ac:chgData name="Botes, Ken" userId="148ce90b-d90b-4b87-9b3c-e1e4633139e3" providerId="ADAL" clId="{265E8E79-6904-4655-BF16-E3C4F2F8C75E}" dt="2026-02-24T15:23:47.647" v="1883" actId="1076"/>
          <ac:spMkLst>
            <pc:docMk/>
            <pc:sldMk cId="2172772579" sldId="2147475384"/>
            <ac:spMk id="7" creationId="{8CD24797-60CD-7EDE-E5F6-B76E92851CA1}"/>
          </ac:spMkLst>
        </pc:spChg>
        <pc:picChg chg="add mod">
          <ac:chgData name="Botes, Ken" userId="148ce90b-d90b-4b87-9b3c-e1e4633139e3" providerId="ADAL" clId="{265E8E79-6904-4655-BF16-E3C4F2F8C75E}" dt="2026-02-24T03:44:22.462" v="1127" actId="1076"/>
          <ac:picMkLst>
            <pc:docMk/>
            <pc:sldMk cId="2172772579" sldId="2147475384"/>
            <ac:picMk id="5" creationId="{D47B6B2B-2A7C-1A6C-4917-DF4A980A1C36}"/>
          </ac:picMkLst>
        </pc:picChg>
      </pc:sldChg>
      <pc:sldChg chg="addSp delSp modSp add mod">
        <pc:chgData name="Botes, Ken" userId="148ce90b-d90b-4b87-9b3c-e1e4633139e3" providerId="ADAL" clId="{265E8E79-6904-4655-BF16-E3C4F2F8C75E}" dt="2026-02-24T15:14:23.886" v="1760" actId="1076"/>
        <pc:sldMkLst>
          <pc:docMk/>
          <pc:sldMk cId="303376359" sldId="2147475385"/>
        </pc:sldMkLst>
        <pc:spChg chg="mod">
          <ac:chgData name="Botes, Ken" userId="148ce90b-d90b-4b87-9b3c-e1e4633139e3" providerId="ADAL" clId="{265E8E79-6904-4655-BF16-E3C4F2F8C75E}" dt="2026-02-24T03:50:54.132" v="1247" actId="313"/>
          <ac:spMkLst>
            <pc:docMk/>
            <pc:sldMk cId="303376359" sldId="2147475385"/>
            <ac:spMk id="2" creationId="{FC0C7AB8-1E32-BBA0-A4B2-92929D1D2044}"/>
          </ac:spMkLst>
        </pc:spChg>
        <pc:spChg chg="mod">
          <ac:chgData name="Botes, Ken" userId="148ce90b-d90b-4b87-9b3c-e1e4633139e3" providerId="ADAL" clId="{265E8E79-6904-4655-BF16-E3C4F2F8C75E}" dt="2026-02-24T03:20:31.790" v="749" actId="20577"/>
          <ac:spMkLst>
            <pc:docMk/>
            <pc:sldMk cId="303376359" sldId="2147475385"/>
            <ac:spMk id="4" creationId="{B77B0A39-A67C-8C4F-AB88-3901DEC017AD}"/>
          </ac:spMkLst>
        </pc:spChg>
        <pc:spChg chg="add mod">
          <ac:chgData name="Botes, Ken" userId="148ce90b-d90b-4b87-9b3c-e1e4633139e3" providerId="ADAL" clId="{265E8E79-6904-4655-BF16-E3C4F2F8C75E}" dt="2026-02-24T15:14:21.550" v="1759"/>
          <ac:spMkLst>
            <pc:docMk/>
            <pc:sldMk cId="303376359" sldId="2147475385"/>
            <ac:spMk id="7" creationId="{BB4F4BB4-4619-3792-DD10-2C656D88F762}"/>
          </ac:spMkLst>
        </pc:spChg>
        <pc:picChg chg="del">
          <ac:chgData name="Botes, Ken" userId="148ce90b-d90b-4b87-9b3c-e1e4633139e3" providerId="ADAL" clId="{265E8E79-6904-4655-BF16-E3C4F2F8C75E}" dt="2026-02-24T03:20:36.478" v="751" actId="478"/>
          <ac:picMkLst>
            <pc:docMk/>
            <pc:sldMk cId="303376359" sldId="2147475385"/>
            <ac:picMk id="3" creationId="{15F5E8A4-ED13-1848-C369-F37F669E22B4}"/>
          </ac:picMkLst>
        </pc:picChg>
        <pc:picChg chg="del">
          <ac:chgData name="Botes, Ken" userId="148ce90b-d90b-4b87-9b3c-e1e4633139e3" providerId="ADAL" clId="{265E8E79-6904-4655-BF16-E3C4F2F8C75E}" dt="2026-02-24T03:20:35.851" v="750" actId="478"/>
          <ac:picMkLst>
            <pc:docMk/>
            <pc:sldMk cId="303376359" sldId="2147475385"/>
            <ac:picMk id="5" creationId="{11FE3A1E-92A1-42D2-3DE3-5BFA0AFD2F4F}"/>
          </ac:picMkLst>
        </pc:picChg>
        <pc:picChg chg="add mod">
          <ac:chgData name="Botes, Ken" userId="148ce90b-d90b-4b87-9b3c-e1e4633139e3" providerId="ADAL" clId="{265E8E79-6904-4655-BF16-E3C4F2F8C75E}" dt="2026-02-24T03:26:36.737" v="870" actId="1076"/>
          <ac:picMkLst>
            <pc:docMk/>
            <pc:sldMk cId="303376359" sldId="2147475385"/>
            <ac:picMk id="9" creationId="{1F835D38-9456-0B80-52FB-0CF56342594C}"/>
          </ac:picMkLst>
        </pc:picChg>
        <pc:picChg chg="add mod">
          <ac:chgData name="Botes, Ken" userId="148ce90b-d90b-4b87-9b3c-e1e4633139e3" providerId="ADAL" clId="{265E8E79-6904-4655-BF16-E3C4F2F8C75E}" dt="2026-02-24T03:26:44.638" v="872" actId="1076"/>
          <ac:picMkLst>
            <pc:docMk/>
            <pc:sldMk cId="303376359" sldId="2147475385"/>
            <ac:picMk id="12" creationId="{D8A223D8-A432-B85E-DC9B-5737A3F80EA1}"/>
          </ac:picMkLst>
        </pc:picChg>
        <pc:picChg chg="add mod">
          <ac:chgData name="Botes, Ken" userId="148ce90b-d90b-4b87-9b3c-e1e4633139e3" providerId="ADAL" clId="{265E8E79-6904-4655-BF16-E3C4F2F8C75E}" dt="2026-02-24T15:14:23.886" v="1760" actId="1076"/>
          <ac:picMkLst>
            <pc:docMk/>
            <pc:sldMk cId="303376359" sldId="2147475385"/>
            <ac:picMk id="13" creationId="{5137DCDB-CC17-B1B3-9860-C540CA551AA9}"/>
          </ac:picMkLst>
        </pc:picChg>
        <pc:picChg chg="add mod">
          <ac:chgData name="Botes, Ken" userId="148ce90b-d90b-4b87-9b3c-e1e4633139e3" providerId="ADAL" clId="{265E8E79-6904-4655-BF16-E3C4F2F8C75E}" dt="2026-02-24T03:26:35.607" v="869" actId="1076"/>
          <ac:picMkLst>
            <pc:docMk/>
            <pc:sldMk cId="303376359" sldId="2147475385"/>
            <ac:picMk id="14" creationId="{DB17348D-1745-5C42-6425-580CE2F942B9}"/>
          </ac:picMkLst>
        </pc:picChg>
      </pc:sldChg>
      <pc:sldChg chg="addSp delSp modSp new del mod">
        <pc:chgData name="Botes, Ken" userId="148ce90b-d90b-4b87-9b3c-e1e4633139e3" providerId="ADAL" clId="{265E8E79-6904-4655-BF16-E3C4F2F8C75E}" dt="2026-02-24T03:11:21.183" v="599" actId="47"/>
        <pc:sldMkLst>
          <pc:docMk/>
          <pc:sldMk cId="2758260018" sldId="2147475385"/>
        </pc:sldMkLst>
        <pc:spChg chg="del">
          <ac:chgData name="Botes, Ken" userId="148ce90b-d90b-4b87-9b3c-e1e4633139e3" providerId="ADAL" clId="{265E8E79-6904-4655-BF16-E3C4F2F8C75E}" dt="2026-02-24T03:10:54.856" v="592" actId="478"/>
          <ac:spMkLst>
            <pc:docMk/>
            <pc:sldMk cId="2758260018" sldId="2147475385"/>
            <ac:spMk id="2" creationId="{866C719B-ECBD-E35F-8A1D-727375E40FC0}"/>
          </ac:spMkLst>
        </pc:spChg>
        <pc:spChg chg="del">
          <ac:chgData name="Botes, Ken" userId="148ce90b-d90b-4b87-9b3c-e1e4633139e3" providerId="ADAL" clId="{265E8E79-6904-4655-BF16-E3C4F2F8C75E}" dt="2026-02-24T03:10:55.926" v="593" actId="478"/>
          <ac:spMkLst>
            <pc:docMk/>
            <pc:sldMk cId="2758260018" sldId="2147475385"/>
            <ac:spMk id="3" creationId="{E2565C13-FA76-D4AA-885A-1A9986200BE1}"/>
          </ac:spMkLst>
        </pc:spChg>
        <pc:spChg chg="del">
          <ac:chgData name="Botes, Ken" userId="148ce90b-d90b-4b87-9b3c-e1e4633139e3" providerId="ADAL" clId="{265E8E79-6904-4655-BF16-E3C4F2F8C75E}" dt="2026-02-24T03:10:57.781" v="594" actId="478"/>
          <ac:spMkLst>
            <pc:docMk/>
            <pc:sldMk cId="2758260018" sldId="2147475385"/>
            <ac:spMk id="4" creationId="{91F2C36D-F24F-E0EC-CFEB-04C7A742EE83}"/>
          </ac:spMkLst>
        </pc:spChg>
        <pc:spChg chg="add del mod">
          <ac:chgData name="Botes, Ken" userId="148ce90b-d90b-4b87-9b3c-e1e4633139e3" providerId="ADAL" clId="{265E8E79-6904-4655-BF16-E3C4F2F8C75E}" dt="2026-02-24T03:11:07.587" v="596" actId="478"/>
          <ac:spMkLst>
            <pc:docMk/>
            <pc:sldMk cId="2758260018" sldId="2147475385"/>
            <ac:spMk id="8" creationId="{F9D1FE88-9FC4-D88A-A73C-B4B3B2C7F182}"/>
          </ac:spMkLst>
        </pc:spChg>
        <pc:spChg chg="add del mod">
          <ac:chgData name="Botes, Ken" userId="148ce90b-d90b-4b87-9b3c-e1e4633139e3" providerId="ADAL" clId="{265E8E79-6904-4655-BF16-E3C4F2F8C75E}" dt="2026-02-24T03:11:07.587" v="596" actId="478"/>
          <ac:spMkLst>
            <pc:docMk/>
            <pc:sldMk cId="2758260018" sldId="2147475385"/>
            <ac:spMk id="9" creationId="{E63DBFE3-77D4-6116-9693-3D7749C3BD8B}"/>
          </ac:spMkLst>
        </pc:spChg>
        <pc:spChg chg="add del mod">
          <ac:chgData name="Botes, Ken" userId="148ce90b-d90b-4b87-9b3c-e1e4633139e3" providerId="ADAL" clId="{265E8E79-6904-4655-BF16-E3C4F2F8C75E}" dt="2026-02-24T03:11:07.587" v="596" actId="478"/>
          <ac:spMkLst>
            <pc:docMk/>
            <pc:sldMk cId="2758260018" sldId="2147475385"/>
            <ac:spMk id="10" creationId="{0554CBB0-3354-76C3-6EFB-D87DBA1BF8E2}"/>
          </ac:spMkLst>
        </pc:spChg>
        <pc:spChg chg="add del mod">
          <ac:chgData name="Botes, Ken" userId="148ce90b-d90b-4b87-9b3c-e1e4633139e3" providerId="ADAL" clId="{265E8E79-6904-4655-BF16-E3C4F2F8C75E}" dt="2026-02-24T03:11:07.587" v="596" actId="478"/>
          <ac:spMkLst>
            <pc:docMk/>
            <pc:sldMk cId="2758260018" sldId="2147475385"/>
            <ac:spMk id="11" creationId="{C457B1FE-55C7-F3C9-E686-8EB19D244BF7}"/>
          </ac:spMkLst>
        </pc:spChg>
        <pc:spChg chg="add mod">
          <ac:chgData name="Botes, Ken" userId="148ce90b-d90b-4b87-9b3c-e1e4633139e3" providerId="ADAL" clId="{265E8E79-6904-4655-BF16-E3C4F2F8C75E}" dt="2026-02-24T03:11:18.233" v="598" actId="14100"/>
          <ac:spMkLst>
            <pc:docMk/>
            <pc:sldMk cId="2758260018" sldId="2147475385"/>
            <ac:spMk id="13" creationId="{A9413A20-B6C7-9763-7B67-4A812084332C}"/>
          </ac:spMkLst>
        </pc:spChg>
        <pc:spChg chg="add mod">
          <ac:chgData name="Botes, Ken" userId="148ce90b-d90b-4b87-9b3c-e1e4633139e3" providerId="ADAL" clId="{265E8E79-6904-4655-BF16-E3C4F2F8C75E}" dt="2026-02-24T03:11:18.233" v="598" actId="14100"/>
          <ac:spMkLst>
            <pc:docMk/>
            <pc:sldMk cId="2758260018" sldId="2147475385"/>
            <ac:spMk id="14" creationId="{D861C71E-02B4-C2C2-EFFD-8EDF009FAE6B}"/>
          </ac:spMkLst>
        </pc:spChg>
        <pc:spChg chg="add mod">
          <ac:chgData name="Botes, Ken" userId="148ce90b-d90b-4b87-9b3c-e1e4633139e3" providerId="ADAL" clId="{265E8E79-6904-4655-BF16-E3C4F2F8C75E}" dt="2026-02-24T03:11:18.233" v="598" actId="14100"/>
          <ac:spMkLst>
            <pc:docMk/>
            <pc:sldMk cId="2758260018" sldId="2147475385"/>
            <ac:spMk id="15" creationId="{6B818338-186D-1D1F-4F9A-4F709D9C127D}"/>
          </ac:spMkLst>
        </pc:spChg>
        <pc:spChg chg="add mod">
          <ac:chgData name="Botes, Ken" userId="148ce90b-d90b-4b87-9b3c-e1e4633139e3" providerId="ADAL" clId="{265E8E79-6904-4655-BF16-E3C4F2F8C75E}" dt="2026-02-24T03:11:18.233" v="598" actId="14100"/>
          <ac:spMkLst>
            <pc:docMk/>
            <pc:sldMk cId="2758260018" sldId="2147475385"/>
            <ac:spMk id="16" creationId="{DB014294-D995-B389-FD26-598782E4ADF3}"/>
          </ac:spMkLst>
        </pc:spChg>
        <pc:picChg chg="add del mod">
          <ac:chgData name="Botes, Ken" userId="148ce90b-d90b-4b87-9b3c-e1e4633139e3" providerId="ADAL" clId="{265E8E79-6904-4655-BF16-E3C4F2F8C75E}" dt="2026-02-24T03:11:07.587" v="596" actId="478"/>
          <ac:picMkLst>
            <pc:docMk/>
            <pc:sldMk cId="2758260018" sldId="2147475385"/>
            <ac:picMk id="3077" creationId="{3EA11FA9-F077-C7F4-D0CB-21373EFF78F3}"/>
          </ac:picMkLst>
        </pc:picChg>
        <pc:picChg chg="add del mod">
          <ac:chgData name="Botes, Ken" userId="148ce90b-d90b-4b87-9b3c-e1e4633139e3" providerId="ADAL" clId="{265E8E79-6904-4655-BF16-E3C4F2F8C75E}" dt="2026-02-24T03:11:07.587" v="596" actId="478"/>
          <ac:picMkLst>
            <pc:docMk/>
            <pc:sldMk cId="2758260018" sldId="2147475385"/>
            <ac:picMk id="3078" creationId="{38E367DC-3623-9B25-BA40-BF28902FAD4A}"/>
          </ac:picMkLst>
        </pc:picChg>
        <pc:picChg chg="add del mod">
          <ac:chgData name="Botes, Ken" userId="148ce90b-d90b-4b87-9b3c-e1e4633139e3" providerId="ADAL" clId="{265E8E79-6904-4655-BF16-E3C4F2F8C75E}" dt="2026-02-24T03:11:07.587" v="596" actId="478"/>
          <ac:picMkLst>
            <pc:docMk/>
            <pc:sldMk cId="2758260018" sldId="2147475385"/>
            <ac:picMk id="3080" creationId="{B412795A-FE95-1CAA-A8F8-22AA93748514}"/>
          </ac:picMkLst>
        </pc:picChg>
        <pc:picChg chg="add del mod">
          <ac:chgData name="Botes, Ken" userId="148ce90b-d90b-4b87-9b3c-e1e4633139e3" providerId="ADAL" clId="{265E8E79-6904-4655-BF16-E3C4F2F8C75E}" dt="2026-02-24T03:11:07.587" v="596" actId="478"/>
          <ac:picMkLst>
            <pc:docMk/>
            <pc:sldMk cId="2758260018" sldId="2147475385"/>
            <ac:picMk id="3081" creationId="{0C53AAB5-CACA-1F74-FF7F-A2455C33B76B}"/>
          </ac:picMkLst>
        </pc:picChg>
        <pc:picChg chg="add del mod">
          <ac:chgData name="Botes, Ken" userId="148ce90b-d90b-4b87-9b3c-e1e4633139e3" providerId="ADAL" clId="{265E8E79-6904-4655-BF16-E3C4F2F8C75E}" dt="2026-02-24T03:11:07.587" v="596" actId="478"/>
          <ac:picMkLst>
            <pc:docMk/>
            <pc:sldMk cId="2758260018" sldId="2147475385"/>
            <ac:picMk id="3082" creationId="{A7D01861-9437-4DF7-0ED0-06FB8C512735}"/>
          </ac:picMkLst>
        </pc:picChg>
        <pc:picChg chg="add del mod">
          <ac:chgData name="Botes, Ken" userId="148ce90b-d90b-4b87-9b3c-e1e4633139e3" providerId="ADAL" clId="{265E8E79-6904-4655-BF16-E3C4F2F8C75E}" dt="2026-02-24T03:11:07.587" v="596" actId="478"/>
          <ac:picMkLst>
            <pc:docMk/>
            <pc:sldMk cId="2758260018" sldId="2147475385"/>
            <ac:picMk id="3083" creationId="{5AA8B4F8-ADE8-FF60-4E4D-66F7B3BA1D9F}"/>
          </ac:picMkLst>
        </pc:picChg>
        <pc:picChg chg="add mod">
          <ac:chgData name="Botes, Ken" userId="148ce90b-d90b-4b87-9b3c-e1e4633139e3" providerId="ADAL" clId="{265E8E79-6904-4655-BF16-E3C4F2F8C75E}" dt="2026-02-24T03:11:18.233" v="598" actId="14100"/>
          <ac:picMkLst>
            <pc:docMk/>
            <pc:sldMk cId="2758260018" sldId="2147475385"/>
            <ac:picMk id="3089" creationId="{C0EC7052-DDA3-3A81-E750-4D45DCA90556}"/>
          </ac:picMkLst>
        </pc:picChg>
        <pc:picChg chg="add mod">
          <ac:chgData name="Botes, Ken" userId="148ce90b-d90b-4b87-9b3c-e1e4633139e3" providerId="ADAL" clId="{265E8E79-6904-4655-BF16-E3C4F2F8C75E}" dt="2026-02-24T03:11:18.233" v="598" actId="14100"/>
          <ac:picMkLst>
            <pc:docMk/>
            <pc:sldMk cId="2758260018" sldId="2147475385"/>
            <ac:picMk id="3090" creationId="{667FC002-8EBD-DF01-2B81-EDF06E1CC46C}"/>
          </ac:picMkLst>
        </pc:picChg>
        <pc:picChg chg="add mod">
          <ac:chgData name="Botes, Ken" userId="148ce90b-d90b-4b87-9b3c-e1e4633139e3" providerId="ADAL" clId="{265E8E79-6904-4655-BF16-E3C4F2F8C75E}" dt="2026-02-24T03:11:18.233" v="598" actId="14100"/>
          <ac:picMkLst>
            <pc:docMk/>
            <pc:sldMk cId="2758260018" sldId="2147475385"/>
            <ac:picMk id="3092" creationId="{E61237E4-EBD1-B45F-CEB0-A8F6BF81DE25}"/>
          </ac:picMkLst>
        </pc:picChg>
        <pc:picChg chg="add mod">
          <ac:chgData name="Botes, Ken" userId="148ce90b-d90b-4b87-9b3c-e1e4633139e3" providerId="ADAL" clId="{265E8E79-6904-4655-BF16-E3C4F2F8C75E}" dt="2026-02-24T03:11:18.233" v="598" actId="14100"/>
          <ac:picMkLst>
            <pc:docMk/>
            <pc:sldMk cId="2758260018" sldId="2147475385"/>
            <ac:picMk id="3093" creationId="{26894503-C596-0B27-A8FE-C536DB47C385}"/>
          </ac:picMkLst>
        </pc:picChg>
        <pc:picChg chg="add mod">
          <ac:chgData name="Botes, Ken" userId="148ce90b-d90b-4b87-9b3c-e1e4633139e3" providerId="ADAL" clId="{265E8E79-6904-4655-BF16-E3C4F2F8C75E}" dt="2026-02-24T03:11:18.233" v="598" actId="14100"/>
          <ac:picMkLst>
            <pc:docMk/>
            <pc:sldMk cId="2758260018" sldId="2147475385"/>
            <ac:picMk id="3094" creationId="{D0C4F632-D7FA-10AD-032D-FCFA9508F124}"/>
          </ac:picMkLst>
        </pc:picChg>
        <pc:picChg chg="add mod">
          <ac:chgData name="Botes, Ken" userId="148ce90b-d90b-4b87-9b3c-e1e4633139e3" providerId="ADAL" clId="{265E8E79-6904-4655-BF16-E3C4F2F8C75E}" dt="2026-02-24T03:11:18.233" v="598" actId="14100"/>
          <ac:picMkLst>
            <pc:docMk/>
            <pc:sldMk cId="2758260018" sldId="2147475385"/>
            <ac:picMk id="3095" creationId="{52E3C55D-5737-5916-FE26-AE820AF1A9E2}"/>
          </ac:picMkLst>
        </pc:picChg>
      </pc:sldChg>
      <pc:sldChg chg="addSp delSp modSp new mod">
        <pc:chgData name="Botes, Ken" userId="148ce90b-d90b-4b87-9b3c-e1e4633139e3" providerId="ADAL" clId="{265E8E79-6904-4655-BF16-E3C4F2F8C75E}" dt="2026-02-24T03:54:25.713" v="1273" actId="20577"/>
        <pc:sldMkLst>
          <pc:docMk/>
          <pc:sldMk cId="2385647799" sldId="2147475386"/>
        </pc:sldMkLst>
        <pc:spChg chg="del">
          <ac:chgData name="Botes, Ken" userId="148ce90b-d90b-4b87-9b3c-e1e4633139e3" providerId="ADAL" clId="{265E8E79-6904-4655-BF16-E3C4F2F8C75E}" dt="2026-02-24T03:53:05.564" v="1257" actId="478"/>
          <ac:spMkLst>
            <pc:docMk/>
            <pc:sldMk cId="2385647799" sldId="2147475386"/>
            <ac:spMk id="2" creationId="{8F09FEC9-B40F-2BCE-E1C5-06FB394CEE14}"/>
          </ac:spMkLst>
        </pc:spChg>
        <pc:spChg chg="del">
          <ac:chgData name="Botes, Ken" userId="148ce90b-d90b-4b87-9b3c-e1e4633139e3" providerId="ADAL" clId="{265E8E79-6904-4655-BF16-E3C4F2F8C75E}" dt="2026-02-24T03:53:04.223" v="1256" actId="478"/>
          <ac:spMkLst>
            <pc:docMk/>
            <pc:sldMk cId="2385647799" sldId="2147475386"/>
            <ac:spMk id="3" creationId="{4C11B0E3-DEE5-2948-1477-ED61107FCB66}"/>
          </ac:spMkLst>
        </pc:spChg>
        <pc:spChg chg="del">
          <ac:chgData name="Botes, Ken" userId="148ce90b-d90b-4b87-9b3c-e1e4633139e3" providerId="ADAL" clId="{265E8E79-6904-4655-BF16-E3C4F2F8C75E}" dt="2026-02-24T03:53:06.953" v="1258" actId="478"/>
          <ac:spMkLst>
            <pc:docMk/>
            <pc:sldMk cId="2385647799" sldId="2147475386"/>
            <ac:spMk id="4" creationId="{5E484C50-11D2-2EA0-1003-EA6F3AF9F1E9}"/>
          </ac:spMkLst>
        </pc:spChg>
        <pc:spChg chg="del">
          <ac:chgData name="Botes, Ken" userId="148ce90b-d90b-4b87-9b3c-e1e4633139e3" providerId="ADAL" clId="{265E8E79-6904-4655-BF16-E3C4F2F8C75E}" dt="2026-02-24T03:53:16.787" v="1262" actId="478"/>
          <ac:spMkLst>
            <pc:docMk/>
            <pc:sldMk cId="2385647799" sldId="2147475386"/>
            <ac:spMk id="5" creationId="{E9DFC144-49FA-EFD1-D49B-A877A5ABC381}"/>
          </ac:spMkLst>
        </pc:spChg>
        <pc:graphicFrameChg chg="add mod modGraphic">
          <ac:chgData name="Botes, Ken" userId="148ce90b-d90b-4b87-9b3c-e1e4633139e3" providerId="ADAL" clId="{265E8E79-6904-4655-BF16-E3C4F2F8C75E}" dt="2026-02-24T03:54:25.713" v="1273" actId="20577"/>
          <ac:graphicFrameMkLst>
            <pc:docMk/>
            <pc:sldMk cId="2385647799" sldId="2147475386"/>
            <ac:graphicFrameMk id="7" creationId="{72D33146-FCF3-B852-4799-E702B96ED739}"/>
          </ac:graphicFrameMkLst>
        </pc:graphicFrameChg>
      </pc:sldChg>
      <pc:sldChg chg="addSp delSp modSp new mod modAnim">
        <pc:chgData name="Botes, Ken" userId="148ce90b-d90b-4b87-9b3c-e1e4633139e3" providerId="ADAL" clId="{265E8E79-6904-4655-BF16-E3C4F2F8C75E}" dt="2026-02-24T14:42:43.010" v="1731" actId="2"/>
        <pc:sldMkLst>
          <pc:docMk/>
          <pc:sldMk cId="2558608148" sldId="2147475387"/>
        </pc:sldMkLst>
        <pc:spChg chg="del">
          <ac:chgData name="Botes, Ken" userId="148ce90b-d90b-4b87-9b3c-e1e4633139e3" providerId="ADAL" clId="{265E8E79-6904-4655-BF16-E3C4F2F8C75E}" dt="2026-02-24T03:57:56.924" v="1516"/>
          <ac:spMkLst>
            <pc:docMk/>
            <pc:sldMk cId="2558608148" sldId="2147475387"/>
            <ac:spMk id="2" creationId="{B3320993-7253-938D-5CC7-B6364A3BD475}"/>
          </ac:spMkLst>
        </pc:spChg>
        <pc:spChg chg="del">
          <ac:chgData name="Botes, Ken" userId="148ce90b-d90b-4b87-9b3c-e1e4633139e3" providerId="ADAL" clId="{265E8E79-6904-4655-BF16-E3C4F2F8C75E}" dt="2026-02-24T03:58:01.045" v="1519" actId="478"/>
          <ac:spMkLst>
            <pc:docMk/>
            <pc:sldMk cId="2558608148" sldId="2147475387"/>
            <ac:spMk id="3" creationId="{FCB0E14E-AA56-EEBC-9AAD-0A93AA30C868}"/>
          </ac:spMkLst>
        </pc:spChg>
        <pc:spChg chg="del">
          <ac:chgData name="Botes, Ken" userId="148ce90b-d90b-4b87-9b3c-e1e4633139e3" providerId="ADAL" clId="{265E8E79-6904-4655-BF16-E3C4F2F8C75E}" dt="2026-02-24T03:58:01.896" v="1520" actId="478"/>
          <ac:spMkLst>
            <pc:docMk/>
            <pc:sldMk cId="2558608148" sldId="2147475387"/>
            <ac:spMk id="4" creationId="{A90D994E-D9AB-FA28-A794-2DA82F3C656C}"/>
          </ac:spMkLst>
        </pc:spChg>
        <pc:spChg chg="del">
          <ac:chgData name="Botes, Ken" userId="148ce90b-d90b-4b87-9b3c-e1e4633139e3" providerId="ADAL" clId="{265E8E79-6904-4655-BF16-E3C4F2F8C75E}" dt="2026-02-24T03:59:24.197" v="1538" actId="478"/>
          <ac:spMkLst>
            <pc:docMk/>
            <pc:sldMk cId="2558608148" sldId="2147475387"/>
            <ac:spMk id="5" creationId="{85F9851E-AED8-3679-5135-E478D1D8ADC0}"/>
          </ac:spMkLst>
        </pc:spChg>
        <pc:spChg chg="add del mod">
          <ac:chgData name="Botes, Ken" userId="148ce90b-d90b-4b87-9b3c-e1e4633139e3" providerId="ADAL" clId="{265E8E79-6904-4655-BF16-E3C4F2F8C75E}" dt="2026-02-24T03:58:00.083" v="1518" actId="478"/>
          <ac:spMkLst>
            <pc:docMk/>
            <pc:sldMk cId="2558608148" sldId="2147475387"/>
            <ac:spMk id="8" creationId="{1AE9DCCB-8BB8-B0F7-6072-03BE31A81315}"/>
          </ac:spMkLst>
        </pc:spChg>
        <pc:graphicFrameChg chg="add mod modGraphic">
          <ac:chgData name="Botes, Ken" userId="148ce90b-d90b-4b87-9b3c-e1e4633139e3" providerId="ADAL" clId="{265E8E79-6904-4655-BF16-E3C4F2F8C75E}" dt="2026-02-24T14:42:43.010" v="1731" actId="2"/>
          <ac:graphicFrameMkLst>
            <pc:docMk/>
            <pc:sldMk cId="2558608148" sldId="2147475387"/>
            <ac:graphicFrameMk id="9" creationId="{D2110D8A-9776-C499-A873-AC7FB9ADCFB1}"/>
          </ac:graphicFrameMkLst>
        </pc:graphicFrameChg>
        <pc:picChg chg="add del mod">
          <ac:chgData name="Botes, Ken" userId="148ce90b-d90b-4b87-9b3c-e1e4633139e3" providerId="ADAL" clId="{265E8E79-6904-4655-BF16-E3C4F2F8C75E}" dt="2026-02-24T03:57:58.588" v="1517" actId="478"/>
          <ac:picMkLst>
            <pc:docMk/>
            <pc:sldMk cId="2558608148" sldId="2147475387"/>
            <ac:picMk id="7" creationId="{16C61278-154F-3C7C-E270-5E29424F7E1B}"/>
          </ac:picMkLst>
        </pc:picChg>
      </pc:sldChg>
      <pc:sldChg chg="addSp delSp modSp new mod">
        <pc:chgData name="Botes, Ken" userId="148ce90b-d90b-4b87-9b3c-e1e4633139e3" providerId="ADAL" clId="{265E8E79-6904-4655-BF16-E3C4F2F8C75E}" dt="2026-02-24T04:12:13.074" v="1723" actId="1076"/>
        <pc:sldMkLst>
          <pc:docMk/>
          <pc:sldMk cId="1501470733" sldId="2147475388"/>
        </pc:sldMkLst>
        <pc:spChg chg="del">
          <ac:chgData name="Botes, Ken" userId="148ce90b-d90b-4b87-9b3c-e1e4633139e3" providerId="ADAL" clId="{265E8E79-6904-4655-BF16-E3C4F2F8C75E}" dt="2026-02-24T04:06:36.729" v="1646" actId="478"/>
          <ac:spMkLst>
            <pc:docMk/>
            <pc:sldMk cId="1501470733" sldId="2147475388"/>
            <ac:spMk id="2" creationId="{DD5B4856-3F50-108C-90E6-758BDD768D84}"/>
          </ac:spMkLst>
        </pc:spChg>
        <pc:spChg chg="del mod">
          <ac:chgData name="Botes, Ken" userId="148ce90b-d90b-4b87-9b3c-e1e4633139e3" providerId="ADAL" clId="{265E8E79-6904-4655-BF16-E3C4F2F8C75E}" dt="2026-02-24T04:06:25.686" v="1643" actId="478"/>
          <ac:spMkLst>
            <pc:docMk/>
            <pc:sldMk cId="1501470733" sldId="2147475388"/>
            <ac:spMk id="3" creationId="{6C352422-3E62-725C-B4B8-3A8290161AF9}"/>
          </ac:spMkLst>
        </pc:spChg>
        <pc:spChg chg="mod">
          <ac:chgData name="Botes, Ken" userId="148ce90b-d90b-4b87-9b3c-e1e4633139e3" providerId="ADAL" clId="{265E8E79-6904-4655-BF16-E3C4F2F8C75E}" dt="2026-02-24T04:06:33.630" v="1645" actId="20577"/>
          <ac:spMkLst>
            <pc:docMk/>
            <pc:sldMk cId="1501470733" sldId="2147475388"/>
            <ac:spMk id="4" creationId="{490C4D15-A591-5D5D-E4DA-97B85C747544}"/>
          </ac:spMkLst>
        </pc:spChg>
        <pc:spChg chg="del">
          <ac:chgData name="Botes, Ken" userId="148ce90b-d90b-4b87-9b3c-e1e4633139e3" providerId="ADAL" clId="{265E8E79-6904-4655-BF16-E3C4F2F8C75E}" dt="2026-02-24T04:06:52.551" v="1655" actId="478"/>
          <ac:spMkLst>
            <pc:docMk/>
            <pc:sldMk cId="1501470733" sldId="2147475388"/>
            <ac:spMk id="5" creationId="{005F042A-11DC-79EB-2BF6-1FFAFCAB9707}"/>
          </ac:spMkLst>
        </pc:spChg>
        <pc:spChg chg="add mod">
          <ac:chgData name="Botes, Ken" userId="148ce90b-d90b-4b87-9b3c-e1e4633139e3" providerId="ADAL" clId="{265E8E79-6904-4655-BF16-E3C4F2F8C75E}" dt="2026-02-24T04:07:29.297" v="1665" actId="20577"/>
          <ac:spMkLst>
            <pc:docMk/>
            <pc:sldMk cId="1501470733" sldId="2147475388"/>
            <ac:spMk id="8" creationId="{2232CFD3-41D2-EE50-F9F4-76C968AE61BD}"/>
          </ac:spMkLst>
        </pc:spChg>
        <pc:picChg chg="add mod">
          <ac:chgData name="Botes, Ken" userId="148ce90b-d90b-4b87-9b3c-e1e4633139e3" providerId="ADAL" clId="{265E8E79-6904-4655-BF16-E3C4F2F8C75E}" dt="2026-02-24T04:12:13.074" v="1723" actId="1076"/>
          <ac:picMkLst>
            <pc:docMk/>
            <pc:sldMk cId="1501470733" sldId="2147475388"/>
            <ac:picMk id="10" creationId="{1E6BDD40-D7C6-B9DA-61B7-9EE96B269643}"/>
          </ac:picMkLst>
        </pc:picChg>
      </pc:sldChg>
      <pc:sldChg chg="new del">
        <pc:chgData name="Botes, Ken" userId="148ce90b-d90b-4b87-9b3c-e1e4633139e3" providerId="ADAL" clId="{265E8E79-6904-4655-BF16-E3C4F2F8C75E}" dt="2026-02-24T04:11:00.724" v="1701" actId="47"/>
        <pc:sldMkLst>
          <pc:docMk/>
          <pc:sldMk cId="3134242983" sldId="2147475389"/>
        </pc:sldMkLst>
      </pc:sldChg>
      <pc:sldChg chg="addSp delSp modSp add mod">
        <pc:chgData name="Botes, Ken" userId="148ce90b-d90b-4b87-9b3c-e1e4633139e3" providerId="ADAL" clId="{265E8E79-6904-4655-BF16-E3C4F2F8C75E}" dt="2026-02-24T04:08:56.070" v="1676" actId="1076"/>
        <pc:sldMkLst>
          <pc:docMk/>
          <pc:sldMk cId="2825570364" sldId="2147475390"/>
        </pc:sldMkLst>
        <pc:picChg chg="add mod">
          <ac:chgData name="Botes, Ken" userId="148ce90b-d90b-4b87-9b3c-e1e4633139e3" providerId="ADAL" clId="{265E8E79-6904-4655-BF16-E3C4F2F8C75E}" dt="2026-02-24T04:08:56.070" v="1676" actId="1076"/>
          <ac:picMkLst>
            <pc:docMk/>
            <pc:sldMk cId="2825570364" sldId="2147475390"/>
            <ac:picMk id="3" creationId="{FED9C63E-BC7E-87D8-31F4-60BE25B29F7D}"/>
          </ac:picMkLst>
        </pc:picChg>
        <pc:picChg chg="del">
          <ac:chgData name="Botes, Ken" userId="148ce90b-d90b-4b87-9b3c-e1e4633139e3" providerId="ADAL" clId="{265E8E79-6904-4655-BF16-E3C4F2F8C75E}" dt="2026-02-24T04:08:15.433" v="1671" actId="478"/>
          <ac:picMkLst>
            <pc:docMk/>
            <pc:sldMk cId="2825570364" sldId="2147475390"/>
            <ac:picMk id="10" creationId="{88D9F230-39F6-ABA2-EDB9-CD01E7FC0A6F}"/>
          </ac:picMkLst>
        </pc:picChg>
      </pc:sldChg>
      <pc:sldChg chg="addSp delSp modSp add mod">
        <pc:chgData name="Botes, Ken" userId="148ce90b-d90b-4b87-9b3c-e1e4633139e3" providerId="ADAL" clId="{265E8E79-6904-4655-BF16-E3C4F2F8C75E}" dt="2026-02-24T04:12:07.423" v="1721" actId="1076"/>
        <pc:sldMkLst>
          <pc:docMk/>
          <pc:sldMk cId="3754784198" sldId="2147475391"/>
        </pc:sldMkLst>
        <pc:picChg chg="del">
          <ac:chgData name="Botes, Ken" userId="148ce90b-d90b-4b87-9b3c-e1e4633139e3" providerId="ADAL" clId="{265E8E79-6904-4655-BF16-E3C4F2F8C75E}" dt="2026-02-24T04:09:10.556" v="1678" actId="478"/>
          <ac:picMkLst>
            <pc:docMk/>
            <pc:sldMk cId="3754784198" sldId="2147475391"/>
            <ac:picMk id="3" creationId="{E60C4454-FD58-3867-B487-47BE3743B782}"/>
          </ac:picMkLst>
        </pc:picChg>
        <pc:picChg chg="add mod">
          <ac:chgData name="Botes, Ken" userId="148ce90b-d90b-4b87-9b3c-e1e4633139e3" providerId="ADAL" clId="{265E8E79-6904-4655-BF16-E3C4F2F8C75E}" dt="2026-02-24T04:12:07.423" v="1721" actId="1076"/>
          <ac:picMkLst>
            <pc:docMk/>
            <pc:sldMk cId="3754784198" sldId="2147475391"/>
            <ac:picMk id="5" creationId="{1EB5B677-1BFD-8D8C-0C97-10127FBCDED4}"/>
          </ac:picMkLst>
        </pc:picChg>
      </pc:sldChg>
      <pc:sldChg chg="addSp delSp modSp add del mod">
        <pc:chgData name="Botes, Ken" userId="148ce90b-d90b-4b87-9b3c-e1e4633139e3" providerId="ADAL" clId="{265E8E79-6904-4655-BF16-E3C4F2F8C75E}" dt="2026-02-24T15:28:52.237" v="1886" actId="47"/>
        <pc:sldMkLst>
          <pc:docMk/>
          <pc:sldMk cId="1949343702" sldId="2147475392"/>
        </pc:sldMkLst>
        <pc:spChg chg="add mod">
          <ac:chgData name="Botes, Ken" userId="148ce90b-d90b-4b87-9b3c-e1e4633139e3" providerId="ADAL" clId="{265E8E79-6904-4655-BF16-E3C4F2F8C75E}" dt="2026-02-24T04:11:40.569" v="1719" actId="6549"/>
          <ac:spMkLst>
            <pc:docMk/>
            <pc:sldMk cId="1949343702" sldId="2147475392"/>
            <ac:spMk id="3" creationId="{8EED35A8-2D48-BEEE-E0B9-A66C19A55C98}"/>
          </ac:spMkLst>
        </pc:spChg>
        <pc:spChg chg="mod">
          <ac:chgData name="Botes, Ken" userId="148ce90b-d90b-4b87-9b3c-e1e4633139e3" providerId="ADAL" clId="{265E8E79-6904-4655-BF16-E3C4F2F8C75E}" dt="2026-02-24T04:10:57.646" v="1699" actId="20577"/>
          <ac:spMkLst>
            <pc:docMk/>
            <pc:sldMk cId="1949343702" sldId="2147475392"/>
            <ac:spMk id="8" creationId="{638C007E-EC46-29D2-D083-9311AF957673}"/>
          </ac:spMkLst>
        </pc:spChg>
        <pc:picChg chg="del">
          <ac:chgData name="Botes, Ken" userId="148ce90b-d90b-4b87-9b3c-e1e4633139e3" providerId="ADAL" clId="{265E8E79-6904-4655-BF16-E3C4F2F8C75E}" dt="2026-02-24T04:09:54.647" v="1684" actId="478"/>
          <ac:picMkLst>
            <pc:docMk/>
            <pc:sldMk cId="1949343702" sldId="2147475392"/>
            <ac:picMk id="5" creationId="{B4666926-4B76-7699-C61A-2B8C3F20F015}"/>
          </ac:picMkLst>
        </pc:picChg>
      </pc:sldChg>
      <pc:sldChg chg="delSp add del mod">
        <pc:chgData name="Botes, Ken" userId="148ce90b-d90b-4b87-9b3c-e1e4633139e3" providerId="ADAL" clId="{265E8E79-6904-4655-BF16-E3C4F2F8C75E}" dt="2026-02-24T04:10:59.643" v="1700" actId="47"/>
        <pc:sldMkLst>
          <pc:docMk/>
          <pc:sldMk cId="1196297564" sldId="2147475393"/>
        </pc:sldMkLst>
        <pc:picChg chg="del">
          <ac:chgData name="Botes, Ken" userId="148ce90b-d90b-4b87-9b3c-e1e4633139e3" providerId="ADAL" clId="{265E8E79-6904-4655-BF16-E3C4F2F8C75E}" dt="2026-02-24T04:09:55.781" v="1685" actId="478"/>
          <ac:picMkLst>
            <pc:docMk/>
            <pc:sldMk cId="1196297564" sldId="2147475393"/>
            <ac:picMk id="5" creationId="{EE9750E0-1876-08EC-28FC-A7A63A5BB90A}"/>
          </ac:picMkLst>
        </pc:picChg>
      </pc:sldChg>
      <pc:sldChg chg="addSp delSp modSp new mod">
        <pc:chgData name="Botes, Ken" userId="148ce90b-d90b-4b87-9b3c-e1e4633139e3" providerId="ADAL" clId="{265E8E79-6904-4655-BF16-E3C4F2F8C75E}" dt="2026-02-24T15:12:07.983" v="1739" actId="478"/>
        <pc:sldMkLst>
          <pc:docMk/>
          <pc:sldMk cId="3535456296" sldId="2147475393"/>
        </pc:sldMkLst>
        <pc:spChg chg="del">
          <ac:chgData name="Botes, Ken" userId="148ce90b-d90b-4b87-9b3c-e1e4633139e3" providerId="ADAL" clId="{265E8E79-6904-4655-BF16-E3C4F2F8C75E}" dt="2026-02-24T15:11:57.415" v="1733" actId="478"/>
          <ac:spMkLst>
            <pc:docMk/>
            <pc:sldMk cId="3535456296" sldId="2147475393"/>
            <ac:spMk id="2" creationId="{D463C22E-AD23-364E-80B0-74F8520C600E}"/>
          </ac:spMkLst>
        </pc:spChg>
        <pc:spChg chg="del">
          <ac:chgData name="Botes, Ken" userId="148ce90b-d90b-4b87-9b3c-e1e4633139e3" providerId="ADAL" clId="{265E8E79-6904-4655-BF16-E3C4F2F8C75E}" dt="2026-02-24T15:11:59.146" v="1734" actId="478"/>
          <ac:spMkLst>
            <pc:docMk/>
            <pc:sldMk cId="3535456296" sldId="2147475393"/>
            <ac:spMk id="3" creationId="{8C499AFB-B59C-AAE5-7792-A82C1BE38386}"/>
          </ac:spMkLst>
        </pc:spChg>
        <pc:spChg chg="del">
          <ac:chgData name="Botes, Ken" userId="148ce90b-d90b-4b87-9b3c-e1e4633139e3" providerId="ADAL" clId="{265E8E79-6904-4655-BF16-E3C4F2F8C75E}" dt="2026-02-24T15:12:00.783" v="1735" actId="478"/>
          <ac:spMkLst>
            <pc:docMk/>
            <pc:sldMk cId="3535456296" sldId="2147475393"/>
            <ac:spMk id="4" creationId="{62B4BF2C-8FEA-1A9A-DA92-213CD3E0B35A}"/>
          </ac:spMkLst>
        </pc:spChg>
        <pc:spChg chg="del">
          <ac:chgData name="Botes, Ken" userId="148ce90b-d90b-4b87-9b3c-e1e4633139e3" providerId="ADAL" clId="{265E8E79-6904-4655-BF16-E3C4F2F8C75E}" dt="2026-02-24T15:12:07.983" v="1739" actId="478"/>
          <ac:spMkLst>
            <pc:docMk/>
            <pc:sldMk cId="3535456296" sldId="2147475393"/>
            <ac:spMk id="5" creationId="{138F13F5-EC9A-67A0-2937-50CA2042F685}"/>
          </ac:spMkLst>
        </pc:spChg>
        <pc:picChg chg="add mod">
          <ac:chgData name="Botes, Ken" userId="148ce90b-d90b-4b87-9b3c-e1e4633139e3" providerId="ADAL" clId="{265E8E79-6904-4655-BF16-E3C4F2F8C75E}" dt="2026-02-24T15:12:06.246" v="1738" actId="1076"/>
          <ac:picMkLst>
            <pc:docMk/>
            <pc:sldMk cId="3535456296" sldId="2147475393"/>
            <ac:picMk id="8" creationId="{DA9656E5-03EE-A3FD-0865-D8159B9AF133}"/>
          </ac:picMkLst>
        </pc:picChg>
      </pc:sldChg>
      <pc:sldChg chg="addSp delSp modSp add mod">
        <pc:chgData name="Botes, Ken" userId="148ce90b-d90b-4b87-9b3c-e1e4633139e3" providerId="ADAL" clId="{265E8E79-6904-4655-BF16-E3C4F2F8C75E}" dt="2026-02-24T15:23:24.284" v="1881" actId="1076"/>
        <pc:sldMkLst>
          <pc:docMk/>
          <pc:sldMk cId="3868899369" sldId="2147475394"/>
        </pc:sldMkLst>
        <pc:spChg chg="mod">
          <ac:chgData name="Botes, Ken" userId="148ce90b-d90b-4b87-9b3c-e1e4633139e3" providerId="ADAL" clId="{265E8E79-6904-4655-BF16-E3C4F2F8C75E}" dt="2026-02-24T15:19:20.943" v="1862"/>
          <ac:spMkLst>
            <pc:docMk/>
            <pc:sldMk cId="3868899369" sldId="2147475394"/>
            <ac:spMk id="2" creationId="{0D0E61DB-0B62-F583-FBEA-19A0002745C2}"/>
          </ac:spMkLst>
        </pc:spChg>
        <pc:spChg chg="mod">
          <ac:chgData name="Botes, Ken" userId="148ce90b-d90b-4b87-9b3c-e1e4633139e3" providerId="ADAL" clId="{265E8E79-6904-4655-BF16-E3C4F2F8C75E}" dt="2026-02-24T15:18:05.464" v="1811" actId="20577"/>
          <ac:spMkLst>
            <pc:docMk/>
            <pc:sldMk cId="3868899369" sldId="2147475394"/>
            <ac:spMk id="4" creationId="{E54BA3E6-EE6A-1353-A22E-4B5A41ADD3DB}"/>
          </ac:spMkLst>
        </pc:spChg>
        <pc:picChg chg="add mod">
          <ac:chgData name="Botes, Ken" userId="148ce90b-d90b-4b87-9b3c-e1e4633139e3" providerId="ADAL" clId="{265E8E79-6904-4655-BF16-E3C4F2F8C75E}" dt="2026-02-24T15:23:14.072" v="1876" actId="14100"/>
          <ac:picMkLst>
            <pc:docMk/>
            <pc:sldMk cId="3868899369" sldId="2147475394"/>
            <ac:picMk id="7" creationId="{2993ACC4-D454-F25E-5608-EA6872181D51}"/>
          </ac:picMkLst>
        </pc:picChg>
        <pc:picChg chg="del">
          <ac:chgData name="Botes, Ken" userId="148ce90b-d90b-4b87-9b3c-e1e4633139e3" providerId="ADAL" clId="{265E8E79-6904-4655-BF16-E3C4F2F8C75E}" dt="2026-02-24T15:17:21.677" v="1770" actId="478"/>
          <ac:picMkLst>
            <pc:docMk/>
            <pc:sldMk cId="3868899369" sldId="2147475394"/>
            <ac:picMk id="8" creationId="{E5D80291-C468-8007-EBEA-D4441AD954E8}"/>
          </ac:picMkLst>
        </pc:picChg>
        <pc:picChg chg="add mod">
          <ac:chgData name="Botes, Ken" userId="148ce90b-d90b-4b87-9b3c-e1e4633139e3" providerId="ADAL" clId="{265E8E79-6904-4655-BF16-E3C4F2F8C75E}" dt="2026-02-24T15:23:24.284" v="1881" actId="1076"/>
          <ac:picMkLst>
            <pc:docMk/>
            <pc:sldMk cId="3868899369" sldId="2147475394"/>
            <ac:picMk id="10" creationId="{7CDAAB43-E003-E5DA-2161-848D56D5FD19}"/>
          </ac:picMkLst>
        </pc:picChg>
        <pc:picChg chg="add mod">
          <ac:chgData name="Botes, Ken" userId="148ce90b-d90b-4b87-9b3c-e1e4633139e3" providerId="ADAL" clId="{265E8E79-6904-4655-BF16-E3C4F2F8C75E}" dt="2026-02-24T15:23:22.102" v="1880" actId="1076"/>
          <ac:picMkLst>
            <pc:docMk/>
            <pc:sldMk cId="3868899369" sldId="2147475394"/>
            <ac:picMk id="12" creationId="{3109C56D-B8C7-3F53-DA95-1C2938670EE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mcglobal-my.sharepoint.com/personal/ken_botes_marsh_com/Documents/Desktop/Site%20visist/CRL/2025/Recommendations/County%20Reinsurance%20Limited-%20HSB%20Recommnedations%202024-2025%20policy%20year%20KEN%20Jan%20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Recommendation Category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9923288271896566E-2"/>
          <c:y val="0.11752493323134774"/>
          <c:w val="0.48082087065603013"/>
          <c:h val="0.87502580440751387"/>
        </c:manualLayout>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9F1-4A0D-BB0B-50F93782649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9F1-4A0D-BB0B-50F93782649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9F1-4A0D-BB0B-50F93782649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9F1-4A0D-BB0B-50F93782649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9F1-4A0D-BB0B-50F93782649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9F1-4A0D-BB0B-50F937826497}"/>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19F1-4A0D-BB0B-50F937826497}"/>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19F1-4A0D-BB0B-50F937826497}"/>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19F1-4A0D-BB0B-50F937826497}"/>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19F1-4A0D-BB0B-50F937826497}"/>
              </c:ext>
            </c:extLst>
          </c:dPt>
          <c:dLbls>
            <c:dLbl>
              <c:idx val="0"/>
              <c:delete val="1"/>
              <c:extLst>
                <c:ext xmlns:c15="http://schemas.microsoft.com/office/drawing/2012/chart" uri="{CE6537A1-D6FC-4f65-9D91-7224C49458BB}"/>
                <c:ext xmlns:c16="http://schemas.microsoft.com/office/drawing/2014/chart" uri="{C3380CC4-5D6E-409C-BE32-E72D297353CC}">
                  <c16:uniqueId val="{00000001-19F1-4A0D-BB0B-50F937826497}"/>
                </c:ext>
              </c:extLst>
            </c:dLbl>
            <c:dLbl>
              <c:idx val="1"/>
              <c:layout>
                <c:manualLayout>
                  <c:x val="2.3798338282100304E-2"/>
                  <c:y val="4.504775691707382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9F1-4A0D-BB0B-50F937826497}"/>
                </c:ext>
              </c:extLst>
            </c:dLbl>
            <c:dLbl>
              <c:idx val="2"/>
              <c:showLegendKey val="0"/>
              <c:showVal val="0"/>
              <c:showCatName val="1"/>
              <c:showSerName val="0"/>
              <c:showPercent val="1"/>
              <c:showBubbleSize val="0"/>
              <c:extLst>
                <c:ext xmlns:c15="http://schemas.microsoft.com/office/drawing/2012/chart" uri="{CE6537A1-D6FC-4f65-9D91-7224C49458BB}">
                  <c15:layout>
                    <c:manualLayout>
                      <c:w val="0.12452117253096819"/>
                      <c:h val="0.10916131922945255"/>
                    </c:manualLayout>
                  </c15:layout>
                </c:ext>
                <c:ext xmlns:c16="http://schemas.microsoft.com/office/drawing/2014/chart" uri="{C3380CC4-5D6E-409C-BE32-E72D297353CC}">
                  <c16:uniqueId val="{00000005-19F1-4A0D-BB0B-50F937826497}"/>
                </c:ext>
              </c:extLst>
            </c:dLbl>
            <c:dLbl>
              <c:idx val="3"/>
              <c:tx>
                <c:rich>
                  <a:bodyPr/>
                  <a:lstStyle/>
                  <a:p>
                    <a:fld id="{C94E9C32-E6C5-4CF8-9AA8-F69351DCB900}" type="CATEGORYNAME">
                      <a:rPr lang="en-US">
                        <a:solidFill>
                          <a:sysClr val="windowText" lastClr="000000"/>
                        </a:solidFill>
                      </a:rPr>
                      <a:pPr/>
                      <a:t>[CATEGORY NAME]</a:t>
                    </a:fld>
                    <a:r>
                      <a:rPr lang="en-US" baseline="0" dirty="0">
                        <a:solidFill>
                          <a:sysClr val="windowText" lastClr="000000"/>
                        </a:solidFill>
                      </a:rPr>
                      <a:t>
</a:t>
                    </a:r>
                    <a:fld id="{7DDDBAE5-D18C-4F78-8A9D-FC1CA9838D86}" type="PERCENTAGE">
                      <a:rPr lang="en-US" baseline="0">
                        <a:solidFill>
                          <a:sysClr val="windowText" lastClr="000000"/>
                        </a:solidFill>
                      </a:rPr>
                      <a:pPr/>
                      <a:t>[PERCENTAGE]</a:t>
                    </a:fld>
                    <a:endParaRPr lang="en-US" baseline="0" dirty="0">
                      <a:solidFill>
                        <a:sysClr val="windowText" lastClr="00000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9F1-4A0D-BB0B-50F937826497}"/>
                </c:ext>
              </c:extLst>
            </c:dLbl>
            <c:dLbl>
              <c:idx val="5"/>
              <c:showLegendKey val="0"/>
              <c:showVal val="0"/>
              <c:showCatName val="1"/>
              <c:showSerName val="0"/>
              <c:showPercent val="1"/>
              <c:showBubbleSize val="0"/>
              <c:extLst>
                <c:ext xmlns:c15="http://schemas.microsoft.com/office/drawing/2012/chart" uri="{CE6537A1-D6FC-4f65-9D91-7224C49458BB}">
                  <c15:layout>
                    <c:manualLayout>
                      <c:w val="8.456311946245916E-2"/>
                      <c:h val="8.6613230224381735E-2"/>
                    </c:manualLayout>
                  </c15:layout>
                </c:ext>
                <c:ext xmlns:c16="http://schemas.microsoft.com/office/drawing/2014/chart" uri="{C3380CC4-5D6E-409C-BE32-E72D297353CC}">
                  <c16:uniqueId val="{0000000B-19F1-4A0D-BB0B-50F937826497}"/>
                </c:ext>
              </c:extLst>
            </c:dLbl>
            <c:dLbl>
              <c:idx val="6"/>
              <c:showLegendKey val="0"/>
              <c:showVal val="0"/>
              <c:showCatName val="1"/>
              <c:showSerName val="0"/>
              <c:showPercent val="1"/>
              <c:showBubbleSize val="0"/>
              <c:extLst>
                <c:ext xmlns:c15="http://schemas.microsoft.com/office/drawing/2012/chart" uri="{CE6537A1-D6FC-4f65-9D91-7224C49458BB}">
                  <c15:layout>
                    <c:manualLayout>
                      <c:w val="0.11231952535826641"/>
                      <c:h val="9.2762709043946498E-2"/>
                    </c:manualLayout>
                  </c15:layout>
                </c:ext>
                <c:ext xmlns:c16="http://schemas.microsoft.com/office/drawing/2014/chart" uri="{C3380CC4-5D6E-409C-BE32-E72D297353CC}">
                  <c16:uniqueId val="{0000000D-19F1-4A0D-BB0B-50F937826497}"/>
                </c:ext>
              </c:extLst>
            </c:dLbl>
            <c:dLbl>
              <c:idx val="9"/>
              <c:layout>
                <c:manualLayout>
                  <c:x val="-2.4198425565325397E-2"/>
                  <c:y val="-0.12962960600218612"/>
                </c:manualLayout>
              </c:layout>
              <c:tx>
                <c:rich>
                  <a:bodyPr/>
                  <a:lstStyle/>
                  <a:p>
                    <a:fld id="{F3FFE314-023C-46BF-B3FC-F3ED6E99C4C6}" type="CATEGORYNAME">
                      <a:rPr lang="en-US">
                        <a:solidFill>
                          <a:sysClr val="windowText" lastClr="000000"/>
                        </a:solidFill>
                      </a:rPr>
                      <a:pPr/>
                      <a:t>[CATEGORY NAME]</a:t>
                    </a:fld>
                    <a:r>
                      <a:rPr lang="en-US" baseline="0" dirty="0">
                        <a:solidFill>
                          <a:sysClr val="windowText" lastClr="000000"/>
                        </a:solidFill>
                      </a:rPr>
                      <a:t>
</a:t>
                    </a:r>
                    <a:fld id="{66F67137-28FA-44EA-8F5D-C53C4D2EE44E}" type="PERCENTAGE">
                      <a:rPr lang="en-US" baseline="0">
                        <a:solidFill>
                          <a:sysClr val="windowText" lastClr="000000"/>
                        </a:solidFill>
                      </a:rPr>
                      <a:pPr/>
                      <a:t>[PERCENTAGE]</a:t>
                    </a:fld>
                    <a:endParaRPr lang="en-US" baseline="0" dirty="0">
                      <a:solidFill>
                        <a:sysClr val="windowText" lastClr="000000"/>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19F1-4A0D-BB0B-50F937826497}"/>
                </c:ext>
              </c:extLst>
            </c:dLbl>
            <c:spPr>
              <a:noFill/>
              <a:ln>
                <a:solidFill>
                  <a:sysClr val="window" lastClr="FFFFFF">
                    <a:lumMod val="95000"/>
                  </a:sysClr>
                </a:solid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'Data and Charts'!$A$11:$A$20</c:f>
              <c:strCache>
                <c:ptCount val="10"/>
                <c:pt idx="0">
                  <c:v>Recommendation Category</c:v>
                </c:pt>
                <c:pt idx="1">
                  <c:v>Hot Work</c:v>
                </c:pt>
                <c:pt idx="2">
                  <c:v>Fire Protection Impairment</c:v>
                </c:pt>
                <c:pt idx="3">
                  <c:v>Electrical Infrared Testing</c:v>
                </c:pt>
                <c:pt idx="4">
                  <c:v>Fire Protection Inspection, Testing, and Maintenance</c:v>
                </c:pt>
                <c:pt idx="5">
                  <c:v>Housekeeping</c:v>
                </c:pt>
                <c:pt idx="6">
                  <c:v>Foam Mattress Storage</c:v>
                </c:pt>
                <c:pt idx="7">
                  <c:v>Fire Extinguishers</c:v>
                </c:pt>
                <c:pt idx="8">
                  <c:v>Kitchen Hood Systems</c:v>
                </c:pt>
                <c:pt idx="9">
                  <c:v>Seal Penetrations/ Maintain Fire Barriers</c:v>
                </c:pt>
              </c:strCache>
            </c:strRef>
          </c:cat>
          <c:val>
            <c:numRef>
              <c:f>'Data and Charts'!$B$11:$B$20</c:f>
              <c:numCache>
                <c:formatCode>General</c:formatCode>
                <c:ptCount val="10"/>
                <c:pt idx="0">
                  <c:v>0</c:v>
                </c:pt>
                <c:pt idx="1">
                  <c:v>13</c:v>
                </c:pt>
                <c:pt idx="2">
                  <c:v>7</c:v>
                </c:pt>
                <c:pt idx="3">
                  <c:v>15</c:v>
                </c:pt>
                <c:pt idx="4">
                  <c:v>21</c:v>
                </c:pt>
                <c:pt idx="5">
                  <c:v>13</c:v>
                </c:pt>
                <c:pt idx="6">
                  <c:v>4</c:v>
                </c:pt>
                <c:pt idx="7">
                  <c:v>6</c:v>
                </c:pt>
                <c:pt idx="8">
                  <c:v>4</c:v>
                </c:pt>
                <c:pt idx="9">
                  <c:v>6</c:v>
                </c:pt>
              </c:numCache>
            </c:numRef>
          </c:val>
          <c:extLst>
            <c:ext xmlns:c16="http://schemas.microsoft.com/office/drawing/2014/chart" uri="{C3380CC4-5D6E-409C-BE32-E72D297353CC}">
              <c16:uniqueId val="{00000014-19F1-4A0D-BB0B-50F937826497}"/>
            </c:ext>
          </c:extLst>
        </c:ser>
        <c:dLbls>
          <c:showLegendKey val="0"/>
          <c:showVal val="0"/>
          <c:showCatName val="0"/>
          <c:showSerName val="0"/>
          <c:showPercent val="1"/>
          <c:showBubbleSize val="0"/>
          <c:showLeaderLines val="0"/>
        </c:dLbls>
        <c:firstSliceAng val="0"/>
        <c:holeSize val="50"/>
      </c:doughnutChart>
      <c:spPr>
        <a:noFill/>
        <a:ln>
          <a:noFill/>
        </a:ln>
        <a:effectLst/>
      </c:spPr>
    </c:plotArea>
    <c:legend>
      <c:legendPos val="r"/>
      <c:legendEntry>
        <c:idx val="0"/>
        <c:delete val="1"/>
      </c:legendEntry>
      <c:layout>
        <c:manualLayout>
          <c:xMode val="edge"/>
          <c:yMode val="edge"/>
          <c:x val="0.60629927684646634"/>
          <c:y val="5.5218284708602669E-2"/>
          <c:w val="0.39257435722420508"/>
          <c:h val="0.5917235116848974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latin typeface="Arial" panose="020B0604020202020204" pitchFamily="34" charset="0"/>
              </a:rPr>
              <a:t>23/02/2026</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558C79A-4752-7040-A133-91C74992C31D}" type="datetimeFigureOut">
              <a:rPr lang="en-GB" smtClean="0"/>
              <a:pPr/>
              <a:t>23/02/2026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3BF5AC0-C4B3-464D-8E9B-9D86370B7879}" type="slidenum">
              <a:rPr lang="en-GB" smtClean="0"/>
              <a:pPr/>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F5AC0-C4B3-464D-8E9B-9D86370B7879}" type="slidenum">
              <a:rPr lang="en-GB" smtClean="0"/>
              <a:pPr/>
              <a:t>16</a:t>
            </a:fld>
            <a:endParaRPr lang="en-GB" dirty="0"/>
          </a:p>
        </p:txBody>
      </p:sp>
    </p:spTree>
    <p:extLst>
      <p:ext uri="{BB962C8B-B14F-4D97-AF65-F5344CB8AC3E}">
        <p14:creationId xmlns:p14="http://schemas.microsoft.com/office/powerpoint/2010/main" val="3753868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customXml" Target="../../customXml/item36.xml"/><Relationship Id="rId7" Type="http://schemas.openxmlformats.org/officeDocument/2006/relationships/slideMaster" Target="../slideMasters/slideMaster1.xml"/><Relationship Id="rId2" Type="http://schemas.openxmlformats.org/officeDocument/2006/relationships/customXml" Target="../../customXml/item35.xml"/><Relationship Id="rId1" Type="http://schemas.openxmlformats.org/officeDocument/2006/relationships/customXml" Target="../../customXml/item40.xml"/><Relationship Id="rId6" Type="http://schemas.openxmlformats.org/officeDocument/2006/relationships/customXml" Target="../../customXml/item39.xml"/><Relationship Id="rId5" Type="http://schemas.openxmlformats.org/officeDocument/2006/relationships/customXml" Target="../../customXml/item38.xml"/><Relationship Id="rId10" Type="http://schemas.openxmlformats.org/officeDocument/2006/relationships/image" Target="../media/image5.png"/><Relationship Id="rId4" Type="http://schemas.openxmlformats.org/officeDocument/2006/relationships/customXml" Target="../../customXml/item37.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customXml/item67.xml"/><Relationship Id="rId7" Type="http://schemas.openxmlformats.org/officeDocument/2006/relationships/image" Target="../media/image6.png"/><Relationship Id="rId2" Type="http://schemas.openxmlformats.org/officeDocument/2006/relationships/customXml" Target="../../customXml/item66.xml"/><Relationship Id="rId1" Type="http://schemas.openxmlformats.org/officeDocument/2006/relationships/customXml" Target="../../customXml/item70.xml"/><Relationship Id="rId6" Type="http://schemas.openxmlformats.org/officeDocument/2006/relationships/slideMaster" Target="../slideMasters/slideMaster1.xml"/><Relationship Id="rId5" Type="http://schemas.openxmlformats.org/officeDocument/2006/relationships/customXml" Target="../../customXml/item69.xml"/><Relationship Id="rId4" Type="http://schemas.openxmlformats.org/officeDocument/2006/relationships/customXml" Target="../../customXml/item6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43.xml"/><Relationship Id="rId2" Type="http://schemas.openxmlformats.org/officeDocument/2006/relationships/customXml" Target="../../customXml/item42.xml"/><Relationship Id="rId1" Type="http://schemas.openxmlformats.org/officeDocument/2006/relationships/customXml" Target="../../customXml/item41.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45.xml"/><Relationship Id="rId1" Type="http://schemas.openxmlformats.org/officeDocument/2006/relationships/customXml" Target="../../customXml/item4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46.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49.xml"/><Relationship Id="rId2" Type="http://schemas.openxmlformats.org/officeDocument/2006/relationships/customXml" Target="../../customXml/item48.xml"/><Relationship Id="rId1" Type="http://schemas.openxmlformats.org/officeDocument/2006/relationships/customXml" Target="../../customXml/item47.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52.xml"/><Relationship Id="rId2" Type="http://schemas.openxmlformats.org/officeDocument/2006/relationships/customXml" Target="../../customXml/item51.xml"/><Relationship Id="rId1" Type="http://schemas.openxmlformats.org/officeDocument/2006/relationships/customXml" Target="../../customXml/item50.xml"/><Relationship Id="rId5" Type="http://schemas.openxmlformats.org/officeDocument/2006/relationships/slideMaster" Target="../slideMasters/slideMaster1.xml"/><Relationship Id="rId4" Type="http://schemas.openxmlformats.org/officeDocument/2006/relationships/customXml" Target="../../customXml/item53.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56.xml"/><Relationship Id="rId2" Type="http://schemas.openxmlformats.org/officeDocument/2006/relationships/customXml" Target="../../customXml/item55.xml"/><Relationship Id="rId1" Type="http://schemas.openxmlformats.org/officeDocument/2006/relationships/customXml" Target="../../customXml/item54.xml"/><Relationship Id="rId6" Type="http://schemas.openxmlformats.org/officeDocument/2006/relationships/slideMaster" Target="../slideMasters/slideMaster1.xml"/><Relationship Id="rId5" Type="http://schemas.openxmlformats.org/officeDocument/2006/relationships/customXml" Target="../../customXml/item58.xml"/><Relationship Id="rId4" Type="http://schemas.openxmlformats.org/officeDocument/2006/relationships/customXml" Target="../../customXml/item57.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60.xml"/><Relationship Id="rId7" Type="http://schemas.openxmlformats.org/officeDocument/2006/relationships/image" Target="../media/image2.png"/><Relationship Id="rId2" Type="http://schemas.openxmlformats.org/officeDocument/2006/relationships/customXml" Target="../../customXml/item59.xml"/><Relationship Id="rId1" Type="http://schemas.openxmlformats.org/officeDocument/2006/relationships/customXml" Target="../../customXml/item62.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customXml" Target="../../customXml/item6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64.xml"/><Relationship Id="rId2" Type="http://schemas.openxmlformats.org/officeDocument/2006/relationships/customXml" Target="../../customXml/item63.xml"/><Relationship Id="rId1" Type="http://schemas.openxmlformats.org/officeDocument/2006/relationships/customXml" Target="../../customXml/item6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l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57200" y="2566800"/>
            <a:ext cx="6906703" cy="880153"/>
          </a:xfrm>
          <a:prstGeom prst="rect">
            <a:avLst/>
          </a:prstGeom>
        </p:spPr>
        <p:txBody>
          <a:bodyPr vert="horz" lIns="0" tIns="0" rIns="0" bIns="0" anchor="b"/>
          <a:lstStyle>
            <a:lvl1pPr>
              <a:lnSpc>
                <a:spcPct val="90000"/>
              </a:lnSpc>
              <a:defRPr sz="4000" b="0" i="0" cap="none" baseline="0">
                <a:solidFill>
                  <a:schemeClr val="dk1"/>
                </a:solidFill>
                <a:latin typeface="+mj-lt"/>
                <a:cs typeface="Georgia Pro Light" panose="02040302050405020303" pitchFamily="18" charset="0"/>
              </a:defRPr>
            </a:lvl1pPr>
          </a:lstStyle>
          <a:p>
            <a:r>
              <a:rPr lang="en-US" dirty="0"/>
              <a:t>Main title</a:t>
            </a:r>
          </a:p>
        </p:txBody>
      </p:sp>
      <p:sp>
        <p:nvSpPr>
          <p:cNvPr id="3" name="Subtitle"/>
          <p:cNvSpPr>
            <a:spLocks noGrp="1"/>
          </p:cNvSpPr>
          <p:nvPr>
            <p:ph type="subTitle" idx="1" hasCustomPrompt="1"/>
            <p:custDataLst>
              <p:custData r:id="rId3"/>
            </p:custDataLst>
          </p:nvPr>
        </p:nvSpPr>
        <p:spPr>
          <a:xfrm>
            <a:off x="7533765" y="2566800"/>
            <a:ext cx="4201200" cy="340038"/>
          </a:xfrm>
        </p:spPr>
        <p:txBody>
          <a:bodyPr anchor="b" anchorCtr="0"/>
          <a:lstStyle>
            <a:lvl1pPr marL="0" indent="0" algn="r">
              <a:lnSpc>
                <a:spcPct val="100000"/>
              </a:lnSpc>
              <a:spcBef>
                <a:spcPts val="0"/>
              </a:spcBef>
              <a:spcAft>
                <a:spcPts val="0"/>
              </a:spcAft>
              <a:buNone/>
              <a:defRPr sz="1200" cap="none">
                <a:solidFill>
                  <a:schemeClr val="dk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9" name="Text Placeholder 8">
            <a:extLst>
              <a:ext uri="{FF2B5EF4-FFF2-40B4-BE49-F238E27FC236}">
                <a16:creationId xmlns:a16="http://schemas.microsoft.com/office/drawing/2014/main" id="{538E4E92-9AFC-8F34-D178-F85738EE60B0}"/>
              </a:ext>
            </a:extLst>
          </p:cNvPr>
          <p:cNvSpPr>
            <a:spLocks noGrp="1"/>
          </p:cNvSpPr>
          <p:nvPr>
            <p:ph type="body" sz="quarter" idx="10" hasCustomPrompt="1"/>
            <p:custDataLst>
              <p:custData r:id="rId4"/>
            </p:custDataLst>
          </p:nvPr>
        </p:nvSpPr>
        <p:spPr>
          <a:xfrm>
            <a:off x="7533766" y="2955600"/>
            <a:ext cx="4202234" cy="388800"/>
          </a:xfrm>
        </p:spPr>
        <p:txBody>
          <a:bodyPr anchor="b" anchorCtr="0"/>
          <a:lstStyle>
            <a:lvl1pPr marL="0" indent="0" algn="r">
              <a:buNone/>
              <a:defRPr sz="1200">
                <a:solidFill>
                  <a:schemeClr val="dk1"/>
                </a:solidFill>
              </a:defRPr>
            </a:lvl1pPr>
          </a:lstStyle>
          <a:p>
            <a:pPr lvl="0"/>
            <a:r>
              <a:rPr lang="en-US"/>
              <a:t>Presenter</a:t>
            </a:r>
            <a:endParaRPr lang="en-US" dirty="0"/>
          </a:p>
        </p:txBody>
      </p:sp>
      <p:sp>
        <p:nvSpPr>
          <p:cNvPr id="11" name="Text Placeholder 10">
            <a:extLst>
              <a:ext uri="{FF2B5EF4-FFF2-40B4-BE49-F238E27FC236}">
                <a16:creationId xmlns:a16="http://schemas.microsoft.com/office/drawing/2014/main" id="{5804D60C-57AB-68C3-4AB4-908C9DFEFAD1}"/>
              </a:ext>
            </a:extLst>
          </p:cNvPr>
          <p:cNvSpPr>
            <a:spLocks noGrp="1"/>
          </p:cNvSpPr>
          <p:nvPr>
            <p:ph type="body" sz="quarter" idx="11" hasCustomPrompt="1"/>
            <p:custDataLst>
              <p:custData r:id="rId5"/>
            </p:custDataLst>
          </p:nvPr>
        </p:nvSpPr>
        <p:spPr>
          <a:xfrm>
            <a:off x="7533765" y="428400"/>
            <a:ext cx="4202235" cy="536400"/>
          </a:xfrm>
        </p:spPr>
        <p:txBody>
          <a:bodyPr/>
          <a:lstStyle>
            <a:lvl1pPr marL="0" indent="0" algn="r">
              <a:buNone/>
              <a:defRPr sz="1000">
                <a:solidFill>
                  <a:schemeClr val="dk1"/>
                </a:solidFill>
              </a:defRPr>
            </a:lvl1pPr>
          </a:lstStyle>
          <a:p>
            <a:pPr lvl="0"/>
            <a:r>
              <a:rPr lang="en-US"/>
              <a:t>DATE</a:t>
            </a:r>
            <a:endParaRPr lang="en-US" dirty="0"/>
          </a:p>
        </p:txBody>
      </p:sp>
      <p:sp>
        <p:nvSpPr>
          <p:cNvPr id="4" name="FrameImage" descr="Welder working in workshop creating sparks during the day: A man operates a power tool in a workshop. Sparks fly as he grinds metal pieces. The environment has large windows and various tools around him. His hands are protected by gloves.">
            <a:extLst>
              <a:ext uri="{FF2B5EF4-FFF2-40B4-BE49-F238E27FC236}">
                <a16:creationId xmlns:a16="http://schemas.microsoft.com/office/drawing/2014/main" id="{2D311B1E-6C67-7F54-F36A-7E2D1B6912CA}"/>
              </a:ext>
            </a:extLst>
          </p:cNvPr>
          <p:cNvSpPr/>
          <p:nvPr userDrawn="1">
            <p:custDataLst>
              <p:custData r:id="rId6"/>
            </p:custDataLst>
          </p:nvPr>
        </p:nvSpPr>
        <p:spPr>
          <a:xfrm>
            <a:off x="457200" y="3542400"/>
            <a:ext cx="11278800" cy="3315600"/>
          </a:xfrm>
          <a:prstGeom prst="rect">
            <a:avLst/>
          </a:prstGeom>
          <a:blipFill>
            <a:blip r:embed="rId8"/>
            <a:stretch>
              <a:fillRect t="-63363" b="-63363"/>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6" name="CoverMainLogo_WHITE" descr="The Marsh company logo." hidden="1">
            <a:extLst>
              <a:ext uri="{FF2B5EF4-FFF2-40B4-BE49-F238E27FC236}">
                <a16:creationId xmlns:a16="http://schemas.microsoft.com/office/drawing/2014/main" id="{5B7D38E2-D511-D975-ABB9-7D219C232A25}"/>
              </a:ext>
            </a:extLst>
          </p:cNvPr>
          <p:cNvPicPr>
            <a:picLocks noChangeAspect="1"/>
          </p:cNvPicPr>
          <p:nvPr userDrawn="1"/>
        </p:nvPicPr>
        <p:blipFill>
          <a:blip r:embed="rId9"/>
          <a:stretch>
            <a:fillRect/>
          </a:stretch>
        </p:blipFill>
        <p:spPr bwMode="invGray">
          <a:xfrm>
            <a:off x="457200" y="457200"/>
            <a:ext cx="1673355" cy="365761"/>
          </a:xfrm>
          <a:prstGeom prst="rect">
            <a:avLst/>
          </a:prstGeom>
        </p:spPr>
      </p:pic>
      <p:pic>
        <p:nvPicPr>
          <p:cNvPr id="8" name="CoverMainLogo_COLOUR" descr="The Marsh company logo.">
            <a:extLst>
              <a:ext uri="{FF2B5EF4-FFF2-40B4-BE49-F238E27FC236}">
                <a16:creationId xmlns:a16="http://schemas.microsoft.com/office/drawing/2014/main" id="{A301F607-BEFA-5B0E-246A-D1FC7D7D67E3}"/>
              </a:ext>
            </a:extLst>
          </p:cNvPr>
          <p:cNvPicPr>
            <a:picLocks noChangeAspect="1"/>
          </p:cNvPicPr>
          <p:nvPr userDrawn="1"/>
        </p:nvPicPr>
        <p:blipFill>
          <a:blip r:embed="rId10"/>
          <a:stretch>
            <a:fillRect/>
          </a:stretch>
        </p:blipFill>
        <p:spPr bwMode="invGray">
          <a:xfrm>
            <a:off x="457200" y="457200"/>
            <a:ext cx="1673355" cy="365761"/>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extLst>
    <p:ext uri="{DCECCB84-F9BA-43D5-87BE-67443E8EF086}">
      <p15:sldGuideLst xmlns:p15="http://schemas.microsoft.com/office/powerpoint/2012/main">
        <p15:guide id="3" orient="horz" pos="200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lt2"/>
        </a:solidFill>
        <a:effectLst/>
      </p:bgPr>
    </p:bg>
    <p:spTree>
      <p:nvGrpSpPr>
        <p:cNvPr id="1" name=""/>
        <p:cNvGrpSpPr/>
        <p:nvPr/>
      </p:nvGrpSpPr>
      <p:grpSpPr>
        <a:xfrm>
          <a:off x="0" y="0"/>
          <a:ext cx="0" cy="0"/>
          <a:chOff x="0" y="0"/>
          <a:chExt cx="0" cy="0"/>
        </a:xfrm>
      </p:grpSpPr>
      <p:sp>
        <p:nvSpPr>
          <p:cNvPr id="6" name="FileRef" hidden="1">
            <a:extLst>
              <a:ext uri="{FF2B5EF4-FFF2-40B4-BE49-F238E27FC236}">
                <a16:creationId xmlns:a16="http://schemas.microsoft.com/office/drawing/2014/main" id="{09BA50B2-6484-EC4D-AF6E-8573FB70C5FE}"/>
              </a:ext>
            </a:extLst>
          </p:cNvPr>
          <p:cNvSpPr txBox="1"/>
          <p:nvPr userDrawn="1">
            <p:custDataLst>
              <p:custData r:id="rId2"/>
            </p:custDataLst>
          </p:nvPr>
        </p:nvSpPr>
        <p:spPr>
          <a:xfrm>
            <a:off x="6210000" y="5382000"/>
            <a:ext cx="5526000" cy="396000"/>
          </a:xfrm>
          <a:prstGeom prst="rect">
            <a:avLst/>
          </a:prstGeom>
          <a:noFill/>
        </p:spPr>
        <p:txBody>
          <a:bodyPr wrap="none" lIns="0" tIns="0" rIns="0" bIns="0" rtlCol="0" anchor="b" anchorCtr="0">
            <a:noAutofit/>
          </a:bodyPr>
          <a:lstStyle/>
          <a:p>
            <a:pPr indent="-457200" algn="r">
              <a:spcBef>
                <a:spcPts val="1800"/>
              </a:spcBef>
            </a:pPr>
            <a:r>
              <a:rPr lang="en-US" sz="800" dirty="0">
                <a:solidFill>
                  <a:schemeClr val="dk1"/>
                </a:solidFill>
              </a:rPr>
              <a:t>{FileRef}</a:t>
            </a:r>
          </a:p>
        </p:txBody>
      </p:sp>
      <p:sp>
        <p:nvSpPr>
          <p:cNvPr id="16" name="Text Placeholder 11">
            <a:extLst>
              <a:ext uri="{FF2B5EF4-FFF2-40B4-BE49-F238E27FC236}">
                <a16:creationId xmlns:a16="http://schemas.microsoft.com/office/drawing/2014/main" id="{19BC8DB0-975F-CCF8-758D-35DEB9A76936}"/>
              </a:ext>
            </a:extLst>
          </p:cNvPr>
          <p:cNvSpPr>
            <a:spLocks noGrp="1"/>
          </p:cNvSpPr>
          <p:nvPr>
            <p:ph type="body" sz="quarter" idx="10" hasCustomPrompt="1"/>
            <p:custDataLst>
              <p:custData r:id="rId3"/>
            </p:custDataLst>
          </p:nvPr>
        </p:nvSpPr>
        <p:spPr>
          <a:xfrm>
            <a:off x="457200" y="1411200"/>
            <a:ext cx="11278800" cy="4166640"/>
          </a:xfrm>
          <a:prstGeom prst="rect">
            <a:avLst/>
          </a:prstGeom>
        </p:spPr>
        <p:txBody>
          <a:bodyPr lIns="0" tIns="0" rIns="0" bIns="0" anchor="t" anchorCtr="0">
            <a:normAutofit/>
          </a:bodyPr>
          <a:lstStyle>
            <a:lvl1pPr marL="0" indent="0">
              <a:spcBef>
                <a:spcPts val="0"/>
              </a:spcBef>
              <a:spcAft>
                <a:spcPts val="400"/>
              </a:spcAft>
              <a:buNone/>
              <a:defRPr sz="800">
                <a:solidFill>
                  <a:schemeClr val="dk1"/>
                </a:solidFill>
              </a:defRPr>
            </a:lvl1pPr>
          </a:lstStyle>
          <a:p>
            <a:pPr lvl="0"/>
            <a:r>
              <a:rPr lang="en-US" dirty="0"/>
              <a:t>Click to add optional disclaimer</a:t>
            </a:r>
          </a:p>
        </p:txBody>
      </p:sp>
      <p:sp>
        <p:nvSpPr>
          <p:cNvPr id="18" name="Purpose">
            <a:extLst>
              <a:ext uri="{FF2B5EF4-FFF2-40B4-BE49-F238E27FC236}">
                <a16:creationId xmlns:a16="http://schemas.microsoft.com/office/drawing/2014/main" id="{33265701-6D53-6A3D-4181-B4BB94559EC0}"/>
              </a:ext>
            </a:extLst>
          </p:cNvPr>
          <p:cNvSpPr/>
          <p:nvPr userDrawn="1">
            <p:custDataLst>
              <p:custData r:id="rId4"/>
            </p:custDataLst>
          </p:nvPr>
        </p:nvSpPr>
        <p:spPr>
          <a:xfrm>
            <a:off x="457200" y="6055200"/>
            <a:ext cx="11278800" cy="486144"/>
          </a:xfrm>
          <a:prstGeom prst="rect">
            <a:avLst/>
          </a:prstGeom>
          <a:noFill/>
          <a:ln/>
        </p:spPr>
        <p:txBody>
          <a:bodyPr wrap="square" lIns="0" tIns="0" rIns="0" bIns="0" rtlCol="0" anchor="t">
            <a:normAutofit/>
          </a:bodyPr>
          <a:lstStyle/>
          <a:p>
            <a:pPr algn="r">
              <a:lnSpc>
                <a:spcPct val="120000"/>
              </a:lnSpc>
              <a:spcAft>
                <a:spcPts val="0"/>
              </a:spcAft>
            </a:pPr>
            <a:r>
              <a:rPr lang="en-US" sz="1100" dirty="0">
                <a:solidFill>
                  <a:schemeClr val="dk1"/>
                </a:solidFill>
                <a:latin typeface="+mn-lt"/>
                <a:ea typeface="Noto Sans" pitchFamily="34" charset="-122"/>
                <a:cs typeface="Arial" panose="020B0604020202020204" pitchFamily="34" charset="0"/>
              </a:rPr>
              <a:t>We are leaders in risk, strategy and people. One company, with four global businesses,</a:t>
            </a:r>
          </a:p>
          <a:p>
            <a:pPr algn="r">
              <a:lnSpc>
                <a:spcPct val="120000"/>
              </a:lnSpc>
              <a:spcAft>
                <a:spcPts val="0"/>
              </a:spcAft>
            </a:pPr>
            <a:r>
              <a:rPr lang="en-US" sz="1100" dirty="0">
                <a:solidFill>
                  <a:schemeClr val="dk1"/>
                </a:solidFill>
                <a:latin typeface="+mn-lt"/>
                <a:ea typeface="Noto Sans" pitchFamily="34" charset="-122"/>
                <a:cs typeface="Arial" panose="020B0604020202020204" pitchFamily="34" charset="0"/>
              </a:rPr>
              <a:t>united by a shared purpose to build the confidence to thrive through the power of perspective.</a:t>
            </a:r>
            <a:endParaRPr lang="en-US" sz="1100" dirty="0">
              <a:solidFill>
                <a:schemeClr val="dk1"/>
              </a:solidFill>
              <a:latin typeface="+mn-lt"/>
            </a:endParaRPr>
          </a:p>
        </p:txBody>
      </p:sp>
      <p:sp>
        <p:nvSpPr>
          <p:cNvPr id="2" name="Slide Number Placeholder 3">
            <a:extLst>
              <a:ext uri="{FF2B5EF4-FFF2-40B4-BE49-F238E27FC236}">
                <a16:creationId xmlns:a16="http://schemas.microsoft.com/office/drawing/2014/main" id="{DE383406-A41F-86A0-6C9B-01677B288AC4}"/>
              </a:ext>
            </a:extLst>
          </p:cNvPr>
          <p:cNvSpPr txBox="1">
            <a:spLocks/>
          </p:cNvSpPr>
          <p:nvPr userDrawn="1">
            <p:custDataLst>
              <p:custData r:id="rId5"/>
            </p:custDataLst>
          </p:nvPr>
        </p:nvSpPr>
        <p:spPr>
          <a:xfrm>
            <a:off x="6210000" y="6602400"/>
            <a:ext cx="5526000" cy="123111"/>
          </a:xfrm>
          <a:prstGeom prst="rect">
            <a:avLst/>
          </a:prstGeom>
        </p:spPr>
        <p:txBody>
          <a:bodyPr lIns="0" tIns="0" rIns="0" bIns="0" anchor="b"/>
          <a:lstStyle>
            <a:defPPr>
              <a:defRPr lang="en-GB"/>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dirty="0">
                <a:solidFill>
                  <a:schemeClr val="dk1"/>
                </a:solidFill>
              </a:rPr>
              <a:t>© 2026 Marsh. All rights reserved.</a:t>
            </a:r>
          </a:p>
        </p:txBody>
      </p:sp>
      <p:pic>
        <p:nvPicPr>
          <p:cNvPr id="4" name="MainBackLogo_WHITE" descr="The Marsh company logo." hidden="1">
            <a:extLst>
              <a:ext uri="{FF2B5EF4-FFF2-40B4-BE49-F238E27FC236}">
                <a16:creationId xmlns:a16="http://schemas.microsoft.com/office/drawing/2014/main" id="{C2E9CDA2-6535-86E0-9C4E-676B202F1B1A}"/>
              </a:ext>
            </a:extLst>
          </p:cNvPr>
          <p:cNvPicPr>
            <a:picLocks noChangeAspect="1"/>
          </p:cNvPicPr>
          <p:nvPr userDrawn="1"/>
        </p:nvPicPr>
        <p:blipFill>
          <a:blip r:embed="rId7"/>
          <a:stretch>
            <a:fillRect/>
          </a:stretch>
        </p:blipFill>
        <p:spPr bwMode="invGray">
          <a:xfrm>
            <a:off x="457200" y="457200"/>
            <a:ext cx="1673355" cy="365761"/>
          </a:xfrm>
          <a:prstGeom prst="rect">
            <a:avLst/>
          </a:prstGeom>
        </p:spPr>
      </p:pic>
      <p:pic>
        <p:nvPicPr>
          <p:cNvPr id="7" name="MainBackLogo_COLOUR" descr="The Marsh company logo.">
            <a:extLst>
              <a:ext uri="{FF2B5EF4-FFF2-40B4-BE49-F238E27FC236}">
                <a16:creationId xmlns:a16="http://schemas.microsoft.com/office/drawing/2014/main" id="{55326309-6747-3A1E-932D-FDFB14DBC960}"/>
              </a:ext>
            </a:extLst>
          </p:cNvPr>
          <p:cNvPicPr>
            <a:picLocks noChangeAspect="1"/>
          </p:cNvPicPr>
          <p:nvPr userDrawn="1"/>
        </p:nvPicPr>
        <p:blipFill>
          <a:blip r:embed="rId8"/>
          <a:stretch>
            <a:fillRect/>
          </a:stretch>
        </p:blipFill>
        <p:spPr bwMode="invGray">
          <a:xfrm>
            <a:off x="457200" y="457200"/>
            <a:ext cx="1673355" cy="365761"/>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25C4-841F-B8AC-8AA2-2F87CEE518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A5D0A7-2B28-2791-070C-C0BEB5BCADAE}"/>
              </a:ext>
            </a:extLst>
          </p:cNvPr>
          <p:cNvSpPr>
            <a:spLocks noGrp="1"/>
          </p:cNvSpPr>
          <p:nvPr>
            <p:ph type="dt" sz="half" idx="10"/>
          </p:nvPr>
        </p:nvSpPr>
        <p:spPr/>
        <p:txBody>
          <a:bodyPr/>
          <a:lstStyle/>
          <a:p>
            <a:fld id="{B4E90373-E04A-4F6B-B1AC-212648B8CA73}" type="datetimeFigureOut">
              <a:rPr lang="en-US" smtClean="0"/>
              <a:t>2/23/2026</a:t>
            </a:fld>
            <a:endParaRPr lang="en-US" dirty="0"/>
          </a:p>
        </p:txBody>
      </p:sp>
      <p:sp>
        <p:nvSpPr>
          <p:cNvPr id="4" name="Footer Placeholder 3">
            <a:extLst>
              <a:ext uri="{FF2B5EF4-FFF2-40B4-BE49-F238E27FC236}">
                <a16:creationId xmlns:a16="http://schemas.microsoft.com/office/drawing/2014/main" id="{E321901B-D824-AC10-B2F9-14CE5A7D2A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6EEA5D-C5CE-AF97-223D-932F102F5882}"/>
              </a:ext>
            </a:extLst>
          </p:cNvPr>
          <p:cNvSpPr>
            <a:spLocks noGrp="1"/>
          </p:cNvSpPr>
          <p:nvPr>
            <p:ph type="sldNum" sz="quarter" idx="12"/>
          </p:nvPr>
        </p:nvSpPr>
        <p:spPr/>
        <p:txBody>
          <a:bodyPr/>
          <a:lstStyle/>
          <a:p>
            <a:fld id="{B69676B7-E7B8-4A34-8B7F-3C9CDE28A5E0}" type="slidenum">
              <a:rPr lang="en-US" smtClean="0"/>
              <a:t>‹#›</a:t>
            </a:fld>
            <a:endParaRPr lang="en-US" dirty="0"/>
          </a:p>
        </p:txBody>
      </p:sp>
      <p:pic>
        <p:nvPicPr>
          <p:cNvPr id="1026" name="Picture 2" descr="A black and white photo of a black and white photo of a black and white photo of a black and white photo of a black and white photo of a black and white photo of a black and&#10;&#10;AI-generated content may be incorrect.">
            <a:extLst>
              <a:ext uri="{FF2B5EF4-FFF2-40B4-BE49-F238E27FC236}">
                <a16:creationId xmlns:a16="http://schemas.microsoft.com/office/drawing/2014/main" id="{18C0BEEC-F0D6-F1D2-FB52-497A56370D3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65907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32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custDataLst>
              <p:custData r:id="rId1"/>
            </p:custDataLst>
          </p:nvPr>
        </p:nvSpPr>
        <p:spPr>
          <a:xfrm>
            <a:off x="464400" y="1411200"/>
            <a:ext cx="11271600" cy="4878000"/>
          </a:xfrm>
        </p:spPr>
        <p:txBody>
          <a:bodyPr/>
          <a:lstStyle>
            <a:lvl1pPr>
              <a:defRPr>
                <a:solidFill>
                  <a:schemeClr val="dk1"/>
                </a:solidFill>
              </a:defRPr>
            </a:lvl1pPr>
          </a:lstStyle>
          <a:p>
            <a:pPr lvl="0"/>
            <a:r>
              <a:rPr lang="en-US" dirty="0"/>
              <a:t>Click to add text</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2" name="Text Placeholder 6">
            <a:extLst>
              <a:ext uri="{FF2B5EF4-FFF2-40B4-BE49-F238E27FC236}">
                <a16:creationId xmlns:a16="http://schemas.microsoft.com/office/drawing/2014/main" id="{1DBFA167-EBBB-980F-D592-144B4E0B90D0}"/>
              </a:ext>
            </a:extLst>
          </p:cNvPr>
          <p:cNvSpPr>
            <a:spLocks noGrp="1"/>
          </p:cNvSpPr>
          <p:nvPr>
            <p:ph type="body" sz="quarter" idx="12" hasCustomPrompt="1"/>
            <p:custDataLst>
              <p:custData r:id="rId2"/>
            </p:custDataLst>
          </p:nvPr>
        </p:nvSpPr>
        <p:spPr>
          <a:xfrm>
            <a:off x="457200" y="975600"/>
            <a:ext cx="11278800" cy="320400"/>
          </a:xfrm>
        </p:spPr>
        <p:txBody>
          <a:bodyPr/>
          <a:lstStyle>
            <a:lvl1pPr marL="0" indent="0">
              <a:buNone/>
              <a:defRPr sz="1600" b="0">
                <a:solidFill>
                  <a:schemeClr val="dk1"/>
                </a:solidFill>
              </a:defRPr>
            </a:lvl1pPr>
          </a:lstStyle>
          <a:p>
            <a:pPr lvl="0"/>
            <a:r>
              <a:rPr lang="en-US" dirty="0"/>
              <a:t>Click to add subtitle</a:t>
            </a:r>
          </a:p>
        </p:txBody>
      </p:sp>
      <p:sp>
        <p:nvSpPr>
          <p:cNvPr id="4" name="Title 3">
            <a:extLst>
              <a:ext uri="{FF2B5EF4-FFF2-40B4-BE49-F238E27FC236}">
                <a16:creationId xmlns:a16="http://schemas.microsoft.com/office/drawing/2014/main" id="{E3687A39-A1EB-59AA-2F79-DB2DEA0CF268}"/>
              </a:ext>
            </a:extLst>
          </p:cNvPr>
          <p:cNvSpPr>
            <a:spLocks noGrp="1"/>
          </p:cNvSpPr>
          <p:nvPr>
            <p:ph type="title" hasCustomPrompt="1"/>
            <p:custDataLst>
              <p:custData r:id="rId3"/>
            </p:custDataLst>
          </p:nvPr>
        </p:nvSpPr>
        <p:spPr/>
        <p:txBody>
          <a:bodyPr/>
          <a:lstStyle>
            <a:lvl1pPr>
              <a:defRPr/>
            </a:lvl1pPr>
          </a:lstStyle>
          <a:p>
            <a:r>
              <a:rPr lang="en-US"/>
              <a:t>Click to add title</a:t>
            </a:r>
            <a:endParaRPr lang="en-US" dirty="0"/>
          </a:p>
        </p:txBody>
      </p:sp>
      <p:sp>
        <p:nvSpPr>
          <p:cNvPr id="6" name="Footer Placeholder 5">
            <a:extLst>
              <a:ext uri="{FF2B5EF4-FFF2-40B4-BE49-F238E27FC236}">
                <a16:creationId xmlns:a16="http://schemas.microsoft.com/office/drawing/2014/main" id="{BCFA0953-CC8E-69D0-A82A-0F0F688129BE}"/>
              </a:ext>
            </a:extLst>
          </p:cNvPr>
          <p:cNvSpPr>
            <a:spLocks noGrp="1"/>
          </p:cNvSpPr>
          <p:nvPr>
            <p:ph type="ftr" sz="quarter" idx="14"/>
          </p:nvPr>
        </p:nvSpPr>
        <p:spPr/>
        <p:txBody>
          <a:bodyPr/>
          <a:lstStyle/>
          <a:p>
            <a:endParaRPr lang="en-US" dirty="0"/>
          </a:p>
        </p:txBody>
      </p:sp>
      <p:sp>
        <p:nvSpPr>
          <p:cNvPr id="7" name="Slide Number Placeholder 6">
            <a:extLst>
              <a:ext uri="{FF2B5EF4-FFF2-40B4-BE49-F238E27FC236}">
                <a16:creationId xmlns:a16="http://schemas.microsoft.com/office/drawing/2014/main" id="{7F2132D5-5186-04AF-22B7-C3D719B1D91C}"/>
              </a:ext>
            </a:extLst>
          </p:cNvPr>
          <p:cNvSpPr>
            <a:spLocks noGrp="1"/>
          </p:cNvSpPr>
          <p:nvPr>
            <p:ph type="sldNum" sz="quarter" idx="15"/>
          </p:nvPr>
        </p:nvSpPr>
        <p:spPr/>
        <p:txBody>
          <a:bodyPr/>
          <a:lstStyle/>
          <a:p>
            <a:fld id="{CC823384-2074-4C75-9031-ACAC8BCA8354}" type="slidenum">
              <a:rPr lang="en-US" smtClean="0"/>
              <a:pPr/>
              <a:t>‹#›</a:t>
            </a:fld>
            <a:endParaRPr lang="en-US" dirty="0"/>
          </a:p>
        </p:txBody>
      </p:sp>
    </p:spTree>
    <p:extLst>
      <p:ext uri="{BB962C8B-B14F-4D97-AF65-F5344CB8AC3E}">
        <p14:creationId xmlns:p14="http://schemas.microsoft.com/office/powerpoint/2010/main" val="76000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2422D773-8B6D-F1F5-3CF3-45DA7390341E}"/>
              </a:ext>
            </a:extLst>
          </p:cNvPr>
          <p:cNvSpPr>
            <a:spLocks noGrp="1"/>
          </p:cNvSpPr>
          <p:nvPr>
            <p:ph type="body" sz="quarter" idx="12" hasCustomPrompt="1"/>
            <p:custDataLst>
              <p:custData r:id="rId1"/>
            </p:custDataLst>
          </p:nvPr>
        </p:nvSpPr>
        <p:spPr>
          <a:xfrm>
            <a:off x="457200" y="975600"/>
            <a:ext cx="11278800" cy="320400"/>
          </a:xfrm>
        </p:spPr>
        <p:txBody>
          <a:bodyPr/>
          <a:lstStyle>
            <a:lvl1pPr marL="0" indent="0">
              <a:buNone/>
              <a:defRPr sz="1600" b="0">
                <a:solidFill>
                  <a:schemeClr val="dk1"/>
                </a:solidFill>
              </a:defRPr>
            </a:lvl1pPr>
          </a:lstStyle>
          <a:p>
            <a:pPr lvl="0"/>
            <a:r>
              <a:rPr lang="en-US" dirty="0"/>
              <a:t>Click to add subtitle</a:t>
            </a:r>
          </a:p>
        </p:txBody>
      </p:sp>
      <p:sp>
        <p:nvSpPr>
          <p:cNvPr id="5" name="Title 4">
            <a:extLst>
              <a:ext uri="{FF2B5EF4-FFF2-40B4-BE49-F238E27FC236}">
                <a16:creationId xmlns:a16="http://schemas.microsoft.com/office/drawing/2014/main" id="{3D0397F5-0585-9339-EB8E-57E32F286930}"/>
              </a:ext>
            </a:extLst>
          </p:cNvPr>
          <p:cNvSpPr>
            <a:spLocks noGrp="1"/>
          </p:cNvSpPr>
          <p:nvPr>
            <p:ph type="title" hasCustomPrompt="1"/>
            <p:custDataLst>
              <p:custData r:id="rId2"/>
            </p:custDataLst>
          </p:nvPr>
        </p:nvSpPr>
        <p:spPr/>
        <p:txBody>
          <a:bodyPr/>
          <a:lstStyle>
            <a:lvl1pPr>
              <a:defRPr/>
            </a:lvl1pPr>
          </a:lstStyle>
          <a:p>
            <a:r>
              <a:rPr lang="en-US"/>
              <a:t>Click to add title</a:t>
            </a:r>
            <a:endParaRPr lang="en-US" dirty="0"/>
          </a:p>
        </p:txBody>
      </p:sp>
      <p:sp>
        <p:nvSpPr>
          <p:cNvPr id="4" name="Footer Placeholder 3">
            <a:extLst>
              <a:ext uri="{FF2B5EF4-FFF2-40B4-BE49-F238E27FC236}">
                <a16:creationId xmlns:a16="http://schemas.microsoft.com/office/drawing/2014/main" id="{5FCD7FE4-1591-FDD7-05F1-391927293F5A}"/>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9DE32A24-5C37-B6AA-ED00-F3B697F2CB73}"/>
              </a:ext>
            </a:extLst>
          </p:cNvPr>
          <p:cNvSpPr>
            <a:spLocks noGrp="1"/>
          </p:cNvSpPr>
          <p:nvPr>
            <p:ph type="sldNum" sz="quarter" idx="15"/>
          </p:nvPr>
        </p:nvSpPr>
        <p:spPr/>
        <p:txBody>
          <a:bodyPr/>
          <a:lstStyle/>
          <a:p>
            <a:fld id="{CC823384-2074-4C75-9031-ACAC8BCA8354}" type="slidenum">
              <a:rPr lang="en-US" smtClean="0"/>
              <a:pPr/>
              <a:t>‹#›</a:t>
            </a:fld>
            <a:endParaRPr lang="en-US"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custDataLst>
              <p:custData r:id="rId1"/>
            </p:custDataLst>
          </p:nvPr>
        </p:nvSpPr>
        <p:spPr>
          <a:xfrm>
            <a:off x="457200" y="1411200"/>
            <a:ext cx="5526000" cy="4878000"/>
          </a:xfrm>
        </p:spPr>
        <p:txBody>
          <a:bodyPr/>
          <a:lstStyle>
            <a:lvl1pPr>
              <a:defRPr>
                <a:solidFill>
                  <a:schemeClr val="dk1"/>
                </a:solidFill>
              </a:defRPr>
            </a:lvl1pPr>
          </a:lstStyle>
          <a:p>
            <a:pPr lvl="0"/>
            <a:r>
              <a:rPr lang="en-US" dirty="0"/>
              <a:t>Click to add text</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4" name="Content Placeholder 3"/>
          <p:cNvSpPr>
            <a:spLocks noGrp="1"/>
          </p:cNvSpPr>
          <p:nvPr>
            <p:ph sz="half" idx="2" hasCustomPrompt="1"/>
            <p:custDataLst>
              <p:custData r:id="rId2"/>
            </p:custDataLst>
          </p:nvPr>
        </p:nvSpPr>
        <p:spPr>
          <a:xfrm>
            <a:off x="6210000" y="1411200"/>
            <a:ext cx="5526000" cy="4878000"/>
          </a:xfrm>
        </p:spPr>
        <p:txBody>
          <a:bodyPr/>
          <a:lstStyle>
            <a:lvl1pPr>
              <a:defRPr>
                <a:solidFill>
                  <a:schemeClr val="dk1"/>
                </a:solidFill>
              </a:defRPr>
            </a:lvl1pPr>
          </a:lstStyle>
          <a:p>
            <a:pPr lvl="0"/>
            <a:r>
              <a:rPr lang="en-US" dirty="0"/>
              <a:t>Click to add text</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5" name="Text Placeholder 6">
            <a:extLst>
              <a:ext uri="{FF2B5EF4-FFF2-40B4-BE49-F238E27FC236}">
                <a16:creationId xmlns:a16="http://schemas.microsoft.com/office/drawing/2014/main" id="{C6F971F5-72C9-9FA0-D4FA-4115FF9C7812}"/>
              </a:ext>
            </a:extLst>
          </p:cNvPr>
          <p:cNvSpPr>
            <a:spLocks noGrp="1"/>
          </p:cNvSpPr>
          <p:nvPr>
            <p:ph type="body" sz="quarter" idx="12" hasCustomPrompt="1"/>
            <p:custDataLst>
              <p:custData r:id="rId3"/>
            </p:custDataLst>
          </p:nvPr>
        </p:nvSpPr>
        <p:spPr>
          <a:xfrm>
            <a:off x="457200" y="975600"/>
            <a:ext cx="11278800" cy="320400"/>
          </a:xfrm>
        </p:spPr>
        <p:txBody>
          <a:bodyPr/>
          <a:lstStyle>
            <a:lvl1pPr marL="0" indent="0">
              <a:buNone/>
              <a:defRPr sz="1600" b="0">
                <a:solidFill>
                  <a:schemeClr val="dk1"/>
                </a:solidFill>
              </a:defRPr>
            </a:lvl1pPr>
          </a:lstStyle>
          <a:p>
            <a:pPr lvl="0"/>
            <a:r>
              <a:rPr lang="en-US" dirty="0"/>
              <a:t>Click to add subtitle</a:t>
            </a:r>
          </a:p>
        </p:txBody>
      </p:sp>
      <p:sp>
        <p:nvSpPr>
          <p:cNvPr id="10" name="Title 9">
            <a:extLst>
              <a:ext uri="{FF2B5EF4-FFF2-40B4-BE49-F238E27FC236}">
                <a16:creationId xmlns:a16="http://schemas.microsoft.com/office/drawing/2014/main" id="{6D731A64-2BAC-4802-E868-A4A0D1BF1D50}"/>
              </a:ext>
            </a:extLst>
          </p:cNvPr>
          <p:cNvSpPr>
            <a:spLocks noGrp="1"/>
          </p:cNvSpPr>
          <p:nvPr>
            <p:ph type="title" hasCustomPrompt="1"/>
          </p:nvPr>
        </p:nvSpPr>
        <p:spPr/>
        <p:txBody>
          <a:bodyPr/>
          <a:lstStyle>
            <a:lvl1pPr>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64142892-5420-DC43-3EEF-D4BE29E2EC3D}"/>
              </a:ext>
            </a:extLst>
          </p:cNvPr>
          <p:cNvSpPr>
            <a:spLocks noGrp="1"/>
          </p:cNvSpPr>
          <p:nvPr>
            <p:ph type="ftr" sz="quarter" idx="14"/>
          </p:nvPr>
        </p:nvSpPr>
        <p:spPr/>
        <p:txBody>
          <a:bodyPr/>
          <a:lstStyle/>
          <a:p>
            <a:endParaRPr lang="en-US" dirty="0"/>
          </a:p>
        </p:txBody>
      </p:sp>
      <p:sp>
        <p:nvSpPr>
          <p:cNvPr id="7" name="Slide Number Placeholder 6">
            <a:extLst>
              <a:ext uri="{FF2B5EF4-FFF2-40B4-BE49-F238E27FC236}">
                <a16:creationId xmlns:a16="http://schemas.microsoft.com/office/drawing/2014/main" id="{92E6714D-1946-3625-54D0-D09B477162BA}"/>
              </a:ext>
            </a:extLst>
          </p:cNvPr>
          <p:cNvSpPr>
            <a:spLocks noGrp="1"/>
          </p:cNvSpPr>
          <p:nvPr>
            <p:ph type="sldNum" sz="quarter" idx="15"/>
          </p:nvPr>
        </p:nvSpPr>
        <p:spPr/>
        <p:txBody>
          <a:bodyPr/>
          <a:lstStyle/>
          <a:p>
            <a:fld id="{CC823384-2074-4C75-9031-ACAC8BCA8354}" type="slidenum">
              <a:rPr lang="en-US" smtClean="0"/>
              <a:pPr/>
              <a:t>‹#›</a:t>
            </a:fld>
            <a:endParaRPr lang="en-US" dirty="0"/>
          </a:p>
        </p:txBody>
      </p:sp>
    </p:spTree>
    <p:extLst>
      <p:ext uri="{BB962C8B-B14F-4D97-AF65-F5344CB8AC3E}">
        <p14:creationId xmlns:p14="http://schemas.microsoft.com/office/powerpoint/2010/main" val="2370606265"/>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 name="Content Placeholder 2"/>
          <p:cNvSpPr>
            <a:spLocks noGrp="1"/>
          </p:cNvSpPr>
          <p:nvPr>
            <p:ph sz="quarter" idx="1" hasCustomPrompt="1"/>
            <p:custDataLst>
              <p:custData r:id="rId1"/>
            </p:custDataLst>
          </p:nvPr>
        </p:nvSpPr>
        <p:spPr>
          <a:xfrm>
            <a:off x="457200" y="1411200"/>
            <a:ext cx="3603600" cy="4878000"/>
          </a:xfrm>
        </p:spPr>
        <p:txBody>
          <a:bodyPr/>
          <a:lstStyle>
            <a:lvl1pPr>
              <a:defRPr>
                <a:solidFill>
                  <a:schemeClr val="dk1"/>
                </a:solidFill>
              </a:defRPr>
            </a:lvl1pPr>
          </a:lstStyle>
          <a:p>
            <a:pPr lvl="0"/>
            <a:r>
              <a:rPr lang="en-US" dirty="0"/>
              <a:t>Click to add text</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4" name="Content Placeholder 3"/>
          <p:cNvSpPr>
            <a:spLocks noGrp="1"/>
          </p:cNvSpPr>
          <p:nvPr>
            <p:ph sz="quarter" idx="2" hasCustomPrompt="1"/>
            <p:custDataLst>
              <p:custData r:id="rId2"/>
            </p:custDataLst>
          </p:nvPr>
        </p:nvSpPr>
        <p:spPr>
          <a:xfrm>
            <a:off x="4298400" y="1411200"/>
            <a:ext cx="3603600" cy="4878000"/>
          </a:xfrm>
        </p:spPr>
        <p:txBody>
          <a:bodyPr/>
          <a:lstStyle>
            <a:lvl1pPr>
              <a:defRPr>
                <a:solidFill>
                  <a:schemeClr val="dk1"/>
                </a:solidFill>
              </a:defRPr>
            </a:lvl1pPr>
          </a:lstStyle>
          <a:p>
            <a:pPr lvl="0"/>
            <a:r>
              <a:rPr lang="en-US" dirty="0"/>
              <a:t>Click to add text</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5" name="Content Placeholder 4"/>
          <p:cNvSpPr>
            <a:spLocks noGrp="1"/>
          </p:cNvSpPr>
          <p:nvPr>
            <p:ph sz="half" idx="3" hasCustomPrompt="1"/>
            <p:custDataLst>
              <p:custData r:id="rId3"/>
            </p:custDataLst>
          </p:nvPr>
        </p:nvSpPr>
        <p:spPr>
          <a:xfrm>
            <a:off x="8132400" y="1411200"/>
            <a:ext cx="3600000" cy="4878000"/>
          </a:xfrm>
        </p:spPr>
        <p:txBody>
          <a:bodyPr/>
          <a:lstStyle>
            <a:lvl1pPr>
              <a:defRPr>
                <a:solidFill>
                  <a:schemeClr val="dk1"/>
                </a:solidFill>
              </a:defRPr>
            </a:lvl1pPr>
            <a:lvl5pPr>
              <a:defRPr/>
            </a:lvl5pPr>
          </a:lstStyle>
          <a:p>
            <a:pPr lvl="0"/>
            <a:r>
              <a:rPr lang="en-US" dirty="0"/>
              <a:t>Click to add text</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6" name="Text Placeholder 6">
            <a:extLst>
              <a:ext uri="{FF2B5EF4-FFF2-40B4-BE49-F238E27FC236}">
                <a16:creationId xmlns:a16="http://schemas.microsoft.com/office/drawing/2014/main" id="{7A872C0F-553C-FF87-B951-36138D0FF10E}"/>
              </a:ext>
            </a:extLst>
          </p:cNvPr>
          <p:cNvSpPr>
            <a:spLocks noGrp="1"/>
          </p:cNvSpPr>
          <p:nvPr>
            <p:ph type="body" sz="quarter" idx="12" hasCustomPrompt="1"/>
            <p:custDataLst>
              <p:custData r:id="rId4"/>
            </p:custDataLst>
          </p:nvPr>
        </p:nvSpPr>
        <p:spPr>
          <a:xfrm>
            <a:off x="457200" y="975600"/>
            <a:ext cx="11278800" cy="320400"/>
          </a:xfrm>
        </p:spPr>
        <p:txBody>
          <a:bodyPr/>
          <a:lstStyle>
            <a:lvl1pPr marL="0" indent="0">
              <a:buNone/>
              <a:defRPr sz="1600" b="0">
                <a:solidFill>
                  <a:schemeClr val="dk1"/>
                </a:solidFill>
              </a:defRPr>
            </a:lvl1pPr>
          </a:lstStyle>
          <a:p>
            <a:pPr lvl="0"/>
            <a:r>
              <a:rPr lang="en-US" dirty="0"/>
              <a:t>Click to add subtitle</a:t>
            </a:r>
          </a:p>
        </p:txBody>
      </p:sp>
      <p:sp>
        <p:nvSpPr>
          <p:cNvPr id="8" name="Title 7">
            <a:extLst>
              <a:ext uri="{FF2B5EF4-FFF2-40B4-BE49-F238E27FC236}">
                <a16:creationId xmlns:a16="http://schemas.microsoft.com/office/drawing/2014/main" id="{B00E63CE-3F08-D7D1-9C89-3F65068DB84F}"/>
              </a:ext>
            </a:extLst>
          </p:cNvPr>
          <p:cNvSpPr>
            <a:spLocks noGrp="1"/>
          </p:cNvSpPr>
          <p:nvPr>
            <p:ph type="title" hasCustomPrompt="1"/>
          </p:nvPr>
        </p:nvSpPr>
        <p:spPr/>
        <p:txBody>
          <a:bodyPr/>
          <a:lstStyle>
            <a:lvl1pPr>
              <a:defRPr/>
            </a:lvl1p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77801D96-C5BA-7ACA-2A4B-5A0771389224}"/>
              </a:ext>
            </a:extLst>
          </p:cNvPr>
          <p:cNvSpPr>
            <a:spLocks noGrp="1"/>
          </p:cNvSpPr>
          <p:nvPr>
            <p:ph type="ftr" sz="quarter" idx="14"/>
          </p:nvPr>
        </p:nvSpPr>
        <p:spPr/>
        <p:txBody>
          <a:bodyPr/>
          <a:lstStyle/>
          <a:p>
            <a:endParaRPr lang="en-US" dirty="0"/>
          </a:p>
        </p:txBody>
      </p:sp>
      <p:sp>
        <p:nvSpPr>
          <p:cNvPr id="9" name="Slide Number Placeholder 8">
            <a:extLst>
              <a:ext uri="{FF2B5EF4-FFF2-40B4-BE49-F238E27FC236}">
                <a16:creationId xmlns:a16="http://schemas.microsoft.com/office/drawing/2014/main" id="{602FAAF1-9167-47F7-0D3F-29E25D9593A0}"/>
              </a:ext>
            </a:extLst>
          </p:cNvPr>
          <p:cNvSpPr>
            <a:spLocks noGrp="1"/>
          </p:cNvSpPr>
          <p:nvPr>
            <p:ph type="sldNum" sz="quarter" idx="15"/>
          </p:nvPr>
        </p:nvSpPr>
        <p:spPr/>
        <p:txBody>
          <a:bodyPr/>
          <a:lstStyle/>
          <a:p>
            <a:fld id="{CC823384-2074-4C75-9031-ACAC8BCA8354}" type="slidenum">
              <a:rPr lang="en-US" smtClean="0"/>
              <a:pPr/>
              <a:t>‹#›</a:t>
            </a:fld>
            <a:endParaRPr lang="en-US"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3" name="Content Placeholder 2"/>
          <p:cNvSpPr>
            <a:spLocks noGrp="1"/>
          </p:cNvSpPr>
          <p:nvPr>
            <p:ph sz="quarter" idx="1" hasCustomPrompt="1"/>
            <p:custDataLst>
              <p:custData r:id="rId1"/>
            </p:custDataLst>
          </p:nvPr>
        </p:nvSpPr>
        <p:spPr>
          <a:xfrm>
            <a:off x="457200" y="1411200"/>
            <a:ext cx="2638800" cy="4878000"/>
          </a:xfrm>
        </p:spPr>
        <p:txBody>
          <a:bodyPr/>
          <a:lstStyle>
            <a:lvl1pPr>
              <a:defRPr>
                <a:solidFill>
                  <a:schemeClr val="dk1"/>
                </a:solidFill>
              </a:defRPr>
            </a:lvl1pPr>
          </a:lstStyle>
          <a:p>
            <a:pPr lvl="0"/>
            <a:r>
              <a:rPr lang="en-US" dirty="0"/>
              <a:t>Click to add text</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4" name="Content Placeholder 3"/>
          <p:cNvSpPr>
            <a:spLocks noGrp="1"/>
          </p:cNvSpPr>
          <p:nvPr>
            <p:ph sz="quarter" idx="2" hasCustomPrompt="1"/>
            <p:custDataLst>
              <p:custData r:id="rId2"/>
            </p:custDataLst>
          </p:nvPr>
        </p:nvSpPr>
        <p:spPr>
          <a:xfrm>
            <a:off x="3340800" y="1411200"/>
            <a:ext cx="2638800" cy="4878000"/>
          </a:xfrm>
        </p:spPr>
        <p:txBody>
          <a:bodyPr/>
          <a:lstStyle>
            <a:lvl1pPr>
              <a:defRPr>
                <a:solidFill>
                  <a:schemeClr val="dk1"/>
                </a:solidFill>
              </a:defRPr>
            </a:lvl1pPr>
          </a:lstStyle>
          <a:p>
            <a:pPr lvl="0"/>
            <a:r>
              <a:rPr lang="en-US" dirty="0"/>
              <a:t>Click to add text</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5" name="Content Placeholder 4"/>
          <p:cNvSpPr>
            <a:spLocks noGrp="1"/>
          </p:cNvSpPr>
          <p:nvPr>
            <p:ph sz="quarter" idx="3" hasCustomPrompt="1"/>
            <p:custDataLst>
              <p:custData r:id="rId3"/>
            </p:custDataLst>
          </p:nvPr>
        </p:nvSpPr>
        <p:spPr>
          <a:xfrm>
            <a:off x="6213600" y="1411200"/>
            <a:ext cx="2638800" cy="4878000"/>
          </a:xfrm>
        </p:spPr>
        <p:txBody>
          <a:bodyPr/>
          <a:lstStyle>
            <a:lvl1pPr>
              <a:defRPr>
                <a:solidFill>
                  <a:schemeClr val="dk1"/>
                </a:solidFill>
              </a:defRPr>
            </a:lvl1pPr>
          </a:lstStyle>
          <a:p>
            <a:pPr lvl="0"/>
            <a:r>
              <a:rPr lang="en-US" dirty="0"/>
              <a:t>Click to add text</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6" name="Content Placeholder 5"/>
          <p:cNvSpPr>
            <a:spLocks noGrp="1"/>
          </p:cNvSpPr>
          <p:nvPr>
            <p:ph sz="quarter" idx="4" hasCustomPrompt="1"/>
            <p:custDataLst>
              <p:custData r:id="rId4"/>
            </p:custDataLst>
          </p:nvPr>
        </p:nvSpPr>
        <p:spPr>
          <a:xfrm>
            <a:off x="9093600" y="1411200"/>
            <a:ext cx="2638800" cy="4878000"/>
          </a:xfrm>
        </p:spPr>
        <p:txBody>
          <a:bodyPr/>
          <a:lstStyle>
            <a:lvl1pPr>
              <a:defRPr>
                <a:solidFill>
                  <a:schemeClr val="dk1"/>
                </a:solidFill>
              </a:defRPr>
            </a:lvl1pPr>
          </a:lstStyle>
          <a:p>
            <a:pPr lvl="0"/>
            <a:r>
              <a:rPr lang="en-US" dirty="0"/>
              <a:t>Click to add text</a:t>
            </a:r>
          </a:p>
          <a:p>
            <a:pPr lvl="1"/>
            <a:r>
              <a:rPr lang="en-US" dirty="0"/>
              <a:t>2</a:t>
            </a:r>
          </a:p>
          <a:p>
            <a:pPr lvl="2"/>
            <a:r>
              <a:rPr lang="en-US" dirty="0"/>
              <a:t>3</a:t>
            </a:r>
          </a:p>
          <a:p>
            <a:pPr lvl="3"/>
            <a:r>
              <a:rPr lang="en-US" dirty="0"/>
              <a:t>4</a:t>
            </a:r>
          </a:p>
          <a:p>
            <a:pPr lvl="4"/>
            <a:r>
              <a:rPr lang="en-US" dirty="0"/>
              <a:t>5</a:t>
            </a:r>
          </a:p>
          <a:p>
            <a:pPr lvl="5"/>
            <a:r>
              <a:rPr lang="en-US" dirty="0"/>
              <a:t>6</a:t>
            </a:r>
          </a:p>
          <a:p>
            <a:pPr lvl="6"/>
            <a:r>
              <a:rPr lang="en-US" dirty="0"/>
              <a:t>7</a:t>
            </a:r>
          </a:p>
          <a:p>
            <a:pPr lvl="7"/>
            <a:r>
              <a:rPr lang="en-US" dirty="0"/>
              <a:t>8</a:t>
            </a:r>
          </a:p>
          <a:p>
            <a:pPr lvl="8"/>
            <a:r>
              <a:rPr lang="en-US" dirty="0"/>
              <a:t>9</a:t>
            </a:r>
          </a:p>
        </p:txBody>
      </p:sp>
      <p:sp>
        <p:nvSpPr>
          <p:cNvPr id="7" name="Text Placeholder 6">
            <a:extLst>
              <a:ext uri="{FF2B5EF4-FFF2-40B4-BE49-F238E27FC236}">
                <a16:creationId xmlns:a16="http://schemas.microsoft.com/office/drawing/2014/main" id="{B7E6927B-0694-0EBA-513B-68CAE3D6EF52}"/>
              </a:ext>
            </a:extLst>
          </p:cNvPr>
          <p:cNvSpPr>
            <a:spLocks noGrp="1"/>
          </p:cNvSpPr>
          <p:nvPr>
            <p:ph type="body" sz="quarter" idx="12" hasCustomPrompt="1"/>
            <p:custDataLst>
              <p:custData r:id="rId5"/>
            </p:custDataLst>
          </p:nvPr>
        </p:nvSpPr>
        <p:spPr>
          <a:xfrm>
            <a:off x="457200" y="975600"/>
            <a:ext cx="11278800" cy="320400"/>
          </a:xfrm>
        </p:spPr>
        <p:txBody>
          <a:bodyPr/>
          <a:lstStyle>
            <a:lvl1pPr marL="0" indent="0">
              <a:buNone/>
              <a:defRPr sz="1600" b="0">
                <a:solidFill>
                  <a:schemeClr val="dk1"/>
                </a:solidFill>
              </a:defRPr>
            </a:lvl1pPr>
          </a:lstStyle>
          <a:p>
            <a:pPr lvl="0"/>
            <a:r>
              <a:rPr lang="en-US" dirty="0"/>
              <a:t>Click to add subtitle</a:t>
            </a:r>
          </a:p>
        </p:txBody>
      </p:sp>
      <p:sp>
        <p:nvSpPr>
          <p:cNvPr id="9" name="Title 8">
            <a:extLst>
              <a:ext uri="{FF2B5EF4-FFF2-40B4-BE49-F238E27FC236}">
                <a16:creationId xmlns:a16="http://schemas.microsoft.com/office/drawing/2014/main" id="{1A2323E0-E727-5932-93D5-A9CAE6B47EB8}"/>
              </a:ext>
            </a:extLst>
          </p:cNvPr>
          <p:cNvSpPr>
            <a:spLocks noGrp="1"/>
          </p:cNvSpPr>
          <p:nvPr>
            <p:ph type="title" hasCustomPrompt="1"/>
          </p:nvPr>
        </p:nvSpPr>
        <p:spPr/>
        <p:txBody>
          <a:bodyPr>
            <a:noAutofit/>
          </a:bodyPr>
          <a:lstStyle>
            <a:lvl1pPr>
              <a:defRPr/>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9694D80D-1D44-6836-8C39-E634810F0567}"/>
              </a:ext>
            </a:extLst>
          </p:cNvPr>
          <p:cNvSpPr>
            <a:spLocks noGrp="1"/>
          </p:cNvSpPr>
          <p:nvPr>
            <p:ph type="ftr" sz="quarter" idx="14"/>
          </p:nvPr>
        </p:nvSpPr>
        <p:spPr/>
        <p:txBody>
          <a:bodyPr/>
          <a:lstStyle/>
          <a:p>
            <a:endParaRPr lang="en-US" dirty="0"/>
          </a:p>
        </p:txBody>
      </p:sp>
      <p:sp>
        <p:nvSpPr>
          <p:cNvPr id="10" name="Slide Number Placeholder 9">
            <a:extLst>
              <a:ext uri="{FF2B5EF4-FFF2-40B4-BE49-F238E27FC236}">
                <a16:creationId xmlns:a16="http://schemas.microsoft.com/office/drawing/2014/main" id="{51EC5B58-8ED7-67BC-15A0-C369F1AF6B30}"/>
              </a:ext>
            </a:extLst>
          </p:cNvPr>
          <p:cNvSpPr>
            <a:spLocks noGrp="1"/>
          </p:cNvSpPr>
          <p:nvPr>
            <p:ph type="sldNum" sz="quarter" idx="15"/>
          </p:nvPr>
        </p:nvSpPr>
        <p:spPr/>
        <p:txBody>
          <a:bodyPr/>
          <a:lstStyle/>
          <a:p>
            <a:fld id="{CC823384-2074-4C75-9031-ACAC8BCA8354}" type="slidenum">
              <a:rPr lang="en-US" smtClean="0"/>
              <a:pPr/>
              <a:t>‹#›</a:t>
            </a:fld>
            <a:endParaRPr lang="en-US"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dk1"/>
        </a:solidFill>
        <a:effectLst/>
      </p:bgPr>
    </p:bg>
    <p:spTree>
      <p:nvGrpSpPr>
        <p:cNvPr id="1" name=""/>
        <p:cNvGrpSpPr/>
        <p:nvPr/>
      </p:nvGrpSpPr>
      <p:grpSpPr>
        <a:xfrm>
          <a:off x="0" y="0"/>
          <a:ext cx="0" cy="0"/>
          <a:chOff x="0" y="0"/>
          <a:chExt cx="0" cy="0"/>
        </a:xfrm>
      </p:grpSpPr>
      <p:sp>
        <p:nvSpPr>
          <p:cNvPr id="5" name="Rule">
            <a:extLst>
              <a:ext uri="{FF2B5EF4-FFF2-40B4-BE49-F238E27FC236}">
                <a16:creationId xmlns:a16="http://schemas.microsoft.com/office/drawing/2014/main" id="{87774E20-C39B-CC3C-CA86-73CF1D07D094}"/>
              </a:ext>
            </a:extLst>
          </p:cNvPr>
          <p:cNvSpPr/>
          <p:nvPr userDrawn="1">
            <p:custDataLst>
              <p:custData r:id="rId2"/>
            </p:custDataLst>
          </p:nvPr>
        </p:nvSpPr>
        <p:spPr>
          <a:xfrm rot="-5400000">
            <a:off x="3160709" y="3417460"/>
            <a:ext cx="5872894" cy="0"/>
          </a:xfrm>
          <a:prstGeom prst="line">
            <a:avLst/>
          </a:prstGeom>
          <a:noFill/>
          <a:ln w="12700">
            <a:solidFill>
              <a:schemeClr val="lt2"/>
            </a:solidFill>
            <a:prstDash val="solid"/>
            <a:headEnd type="none"/>
            <a:tailEnd type="none"/>
          </a:ln>
        </p:spPr>
        <p:txBody>
          <a:bodyPr/>
          <a:lstStyle/>
          <a:p>
            <a:endParaRPr lang="en-US" dirty="0"/>
          </a:p>
        </p:txBody>
      </p:sp>
      <p:sp>
        <p:nvSpPr>
          <p:cNvPr id="10" name="Text Placeholder 1">
            <a:extLst>
              <a:ext uri="{FF2B5EF4-FFF2-40B4-BE49-F238E27FC236}">
                <a16:creationId xmlns:a16="http://schemas.microsoft.com/office/drawing/2014/main" id="{1051EDF5-F149-19BD-6BE8-19C6F6D8FA12}"/>
              </a:ext>
            </a:extLst>
          </p:cNvPr>
          <p:cNvSpPr>
            <a:spLocks noGrp="1"/>
          </p:cNvSpPr>
          <p:nvPr>
            <p:ph type="body" sz="quarter" idx="12" hasCustomPrompt="1"/>
            <p:custDataLst>
              <p:custData r:id="rId3"/>
            </p:custDataLst>
          </p:nvPr>
        </p:nvSpPr>
        <p:spPr>
          <a:xfrm>
            <a:off x="6217200" y="381600"/>
            <a:ext cx="5518800" cy="5904000"/>
          </a:xfrm>
        </p:spPr>
        <p:txBody>
          <a:bodyPr tIns="137160"/>
          <a:lstStyle>
            <a:lvl1pPr marL="342900" indent="-342900">
              <a:buFont typeface="+mj-lt"/>
              <a:buAutoNum type="arabicPeriod"/>
              <a:defRPr>
                <a:solidFill>
                  <a:schemeClr val="lt2"/>
                </a:solidFill>
              </a:defRPr>
            </a:lvl1pPr>
          </a:lstStyle>
          <a:p>
            <a:pPr lvl="0"/>
            <a:r>
              <a:rPr lang="en-US" dirty="0"/>
              <a:t>Click to add topic</a:t>
            </a:r>
          </a:p>
        </p:txBody>
      </p:sp>
      <p:sp>
        <p:nvSpPr>
          <p:cNvPr id="2" name="Title 1">
            <a:extLst>
              <a:ext uri="{FF2B5EF4-FFF2-40B4-BE49-F238E27FC236}">
                <a16:creationId xmlns:a16="http://schemas.microsoft.com/office/drawing/2014/main" id="{61173B62-3AC5-E42A-58D7-F381B96F8296}"/>
              </a:ext>
            </a:extLst>
          </p:cNvPr>
          <p:cNvSpPr>
            <a:spLocks noGrp="1"/>
          </p:cNvSpPr>
          <p:nvPr>
            <p:ph type="title" hasCustomPrompt="1"/>
            <p:custDataLst>
              <p:custData r:id="rId4"/>
            </p:custDataLst>
          </p:nvPr>
        </p:nvSpPr>
        <p:spPr>
          <a:xfrm>
            <a:off x="457200" y="381600"/>
            <a:ext cx="5518800" cy="5904000"/>
          </a:xfrm>
          <a:prstGeom prst="rect">
            <a:avLst/>
          </a:prstGeom>
        </p:spPr>
        <p:txBody>
          <a:bodyPr anchor="t" anchorCtr="0"/>
          <a:lstStyle>
            <a:lvl1pPr>
              <a:defRPr sz="6400" b="0" i="0">
                <a:solidFill>
                  <a:schemeClr val="lt2"/>
                </a:solidFill>
                <a:latin typeface="+mj-lt"/>
              </a:defRPr>
            </a:lvl1pPr>
          </a:lstStyle>
          <a:p>
            <a:r>
              <a:rPr lang="en-US" dirty="0"/>
              <a:t>Agenda</a:t>
            </a:r>
          </a:p>
        </p:txBody>
      </p:sp>
      <p:pic>
        <p:nvPicPr>
          <p:cNvPr id="4" name="ContentLogo_WHITE" descr="The Marsh company logo.">
            <a:extLst>
              <a:ext uri="{FF2B5EF4-FFF2-40B4-BE49-F238E27FC236}">
                <a16:creationId xmlns:a16="http://schemas.microsoft.com/office/drawing/2014/main" id="{BAB44BC6-F936-34CC-9440-89C7646D2360}"/>
              </a:ext>
            </a:extLst>
          </p:cNvPr>
          <p:cNvPicPr>
            <a:picLocks noChangeAspect="1"/>
          </p:cNvPicPr>
          <p:nvPr userDrawn="1"/>
        </p:nvPicPr>
        <p:blipFill>
          <a:blip r:embed="rId6"/>
          <a:stretch>
            <a:fillRect/>
          </a:stretch>
        </p:blipFill>
        <p:spPr bwMode="invGray">
          <a:xfrm>
            <a:off x="457200" y="6537960"/>
            <a:ext cx="752858" cy="164592"/>
          </a:xfrm>
          <a:prstGeom prst="rect">
            <a:avLst/>
          </a:prstGeom>
        </p:spPr>
      </p:pic>
      <p:pic>
        <p:nvPicPr>
          <p:cNvPr id="7" name="ContentLogo_COLOUR" descr="The Marsh company logo." hidden="1">
            <a:extLst>
              <a:ext uri="{FF2B5EF4-FFF2-40B4-BE49-F238E27FC236}">
                <a16:creationId xmlns:a16="http://schemas.microsoft.com/office/drawing/2014/main" id="{604402C1-73B0-0607-0BA9-462D9E1F09DB}"/>
              </a:ext>
            </a:extLst>
          </p:cNvPr>
          <p:cNvPicPr>
            <a:picLocks noChangeAspect="1"/>
          </p:cNvPicPr>
          <p:nvPr userDrawn="1"/>
        </p:nvPicPr>
        <p:blipFill>
          <a:blip r:embed="rId7"/>
          <a:stretch>
            <a:fillRect/>
          </a:stretch>
        </p:blipFill>
        <p:spPr bwMode="invGray">
          <a:xfrm>
            <a:off x="457200" y="6537960"/>
            <a:ext cx="752858" cy="164592"/>
          </a:xfrm>
          <a:prstGeom prst="rect">
            <a:avLst/>
          </a:prstGeom>
        </p:spPr>
      </p:pic>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chemeClr val="lt2"/>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4F761A1B-C4CA-BC05-524B-40620F1040C4}"/>
              </a:ext>
            </a:extLst>
          </p:cNvPr>
          <p:cNvSpPr>
            <a:spLocks noGrp="1"/>
          </p:cNvSpPr>
          <p:nvPr>
            <p:ph type="body" sz="quarter" idx="10" hasCustomPrompt="1"/>
            <p:custDataLst>
              <p:custData r:id="rId2"/>
            </p:custDataLst>
          </p:nvPr>
        </p:nvSpPr>
        <p:spPr>
          <a:xfrm>
            <a:off x="7412400" y="2493304"/>
            <a:ext cx="4322400" cy="5032017"/>
          </a:xfrm>
        </p:spPr>
        <p:txBody>
          <a:bodyPr anchor="b"/>
          <a:lstStyle>
            <a:lvl1pPr marL="0" indent="0" algn="r">
              <a:buNone/>
              <a:defRPr sz="24200" b="0" i="0">
                <a:solidFill>
                  <a:schemeClr val="dk1"/>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a:t>
            </a:r>
          </a:p>
        </p:txBody>
      </p:sp>
      <p:sp>
        <p:nvSpPr>
          <p:cNvPr id="5" name="Title 2">
            <a:extLst>
              <a:ext uri="{FF2B5EF4-FFF2-40B4-BE49-F238E27FC236}">
                <a16:creationId xmlns:a16="http://schemas.microsoft.com/office/drawing/2014/main" id="{2ED18453-854E-C783-5410-0CF0975ADEC1}"/>
              </a:ext>
            </a:extLst>
          </p:cNvPr>
          <p:cNvSpPr>
            <a:spLocks noGrp="1"/>
          </p:cNvSpPr>
          <p:nvPr>
            <p:ph type="title" hasCustomPrompt="1"/>
            <p:custDataLst>
              <p:custData r:id="rId3"/>
            </p:custDataLst>
          </p:nvPr>
        </p:nvSpPr>
        <p:spPr>
          <a:xfrm>
            <a:off x="457200" y="381600"/>
            <a:ext cx="5752800" cy="5660246"/>
          </a:xfrm>
          <a:prstGeom prst="rect">
            <a:avLst/>
          </a:prstGeom>
        </p:spPr>
        <p:txBody>
          <a:bodyPr anchor="t" anchorCtr="0"/>
          <a:lstStyle>
            <a:lvl1pPr>
              <a:defRPr sz="6400" b="0" i="0">
                <a:solidFill>
                  <a:schemeClr val="dk1"/>
                </a:solidFill>
                <a:latin typeface="+mj-lt"/>
              </a:defRPr>
            </a:lvl1pPr>
          </a:lstStyle>
          <a:p>
            <a:r>
              <a:rPr lang="en-US" dirty="0"/>
              <a:t>Click to add title</a:t>
            </a:r>
          </a:p>
        </p:txBody>
      </p:sp>
      <p:pic>
        <p:nvPicPr>
          <p:cNvPr id="3" name="ContentLogo_WHITE" descr="The Marsh company logo." hidden="1">
            <a:extLst>
              <a:ext uri="{FF2B5EF4-FFF2-40B4-BE49-F238E27FC236}">
                <a16:creationId xmlns:a16="http://schemas.microsoft.com/office/drawing/2014/main" id="{B2AC5262-2C4C-C62C-E73F-331517463169}"/>
              </a:ext>
            </a:extLst>
          </p:cNvPr>
          <p:cNvPicPr>
            <a:picLocks noChangeAspect="1"/>
          </p:cNvPicPr>
          <p:nvPr userDrawn="1"/>
        </p:nvPicPr>
        <p:blipFill>
          <a:blip r:embed="rId5"/>
          <a:stretch>
            <a:fillRect/>
          </a:stretch>
        </p:blipFill>
        <p:spPr bwMode="invGray">
          <a:xfrm>
            <a:off x="457200" y="6537960"/>
            <a:ext cx="752858" cy="164592"/>
          </a:xfrm>
          <a:prstGeom prst="rect">
            <a:avLst/>
          </a:prstGeom>
        </p:spPr>
      </p:pic>
      <p:pic>
        <p:nvPicPr>
          <p:cNvPr id="6" name="ContentLogo_COLOUR" descr="The Marsh company logo.">
            <a:extLst>
              <a:ext uri="{FF2B5EF4-FFF2-40B4-BE49-F238E27FC236}">
                <a16:creationId xmlns:a16="http://schemas.microsoft.com/office/drawing/2014/main" id="{8730C8CD-ADEA-133A-9DF8-E2CF79B62660}"/>
              </a:ext>
            </a:extLst>
          </p:cNvPr>
          <p:cNvPicPr>
            <a:picLocks noChangeAspect="1"/>
          </p:cNvPicPr>
          <p:nvPr userDrawn="1"/>
        </p:nvPicPr>
        <p:blipFill>
          <a:blip r:embed="rId6"/>
          <a:stretch>
            <a:fillRect/>
          </a:stretch>
        </p:blipFill>
        <p:spPr bwMode="invGray">
          <a:xfrm>
            <a:off x="457200" y="6537960"/>
            <a:ext cx="752858" cy="164592"/>
          </a:xfrm>
          <a:prstGeom prst="rect">
            <a:avLst/>
          </a:prstGeom>
        </p:spPr>
      </p:pic>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34.xml"/><Relationship Id="rId18" Type="http://schemas.openxmlformats.org/officeDocument/2006/relationships/customXml" Target="../../customXml/item31.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customXml" Target="../../customXml/item30.xml"/><Relationship Id="rId2" Type="http://schemas.openxmlformats.org/officeDocument/2006/relationships/slideLayout" Target="../slideLayouts/slideLayout2.xml"/><Relationship Id="rId16" Type="http://schemas.openxmlformats.org/officeDocument/2006/relationships/customXml" Target="../../customXml/item29.xml"/><Relationship Id="rId20" Type="http://schemas.openxmlformats.org/officeDocument/2006/relationships/customXml" Target="../../customXml/item3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customXml" Target="../../customXml/item28.xml"/><Relationship Id="rId10" Type="http://schemas.openxmlformats.org/officeDocument/2006/relationships/slideLayout" Target="../slideLayouts/slideLayout10.xml"/><Relationship Id="rId19" Type="http://schemas.openxmlformats.org/officeDocument/2006/relationships/customXml" Target="../../customXml/item3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27.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5" name="Footer Rule">
            <a:extLst>
              <a:ext uri="{FF2B5EF4-FFF2-40B4-BE49-F238E27FC236}">
                <a16:creationId xmlns:a16="http://schemas.microsoft.com/office/drawing/2014/main" id="{BD955FAD-75A5-2D64-CA2C-BAD2BD804A6E}"/>
              </a:ext>
            </a:extLst>
          </p:cNvPr>
          <p:cNvSpPr/>
          <p:nvPr userDrawn="1">
            <p:custDataLst>
              <p:custData r:id="rId14"/>
            </p:custDataLst>
          </p:nvPr>
        </p:nvSpPr>
        <p:spPr>
          <a:xfrm>
            <a:off x="457200" y="6400800"/>
            <a:ext cx="11278800" cy="0"/>
          </a:xfrm>
          <a:prstGeom prst="line">
            <a:avLst/>
          </a:prstGeom>
          <a:noFill/>
          <a:ln w="6350">
            <a:solidFill>
              <a:schemeClr val="dk1"/>
            </a:solidFill>
            <a:prstDash val="solid"/>
            <a:headEnd type="none"/>
            <a:tailEnd type="none"/>
          </a:ln>
        </p:spPr>
        <p:txBody>
          <a:bodyPr lIns="0" tIns="0" rIns="0" bIns="0"/>
          <a:lstStyle/>
          <a:p>
            <a:endParaRPr lang="en-US" sz="700" dirty="0">
              <a:solidFill>
                <a:schemeClr val="tx1"/>
              </a:solidFill>
            </a:endParaRPr>
          </a:p>
        </p:txBody>
      </p:sp>
      <p:sp>
        <p:nvSpPr>
          <p:cNvPr id="3" name="Text Placeholder 2"/>
          <p:cNvSpPr>
            <a:spLocks noGrp="1"/>
          </p:cNvSpPr>
          <p:nvPr>
            <p:ph type="body" idx="1"/>
            <p:custDataLst>
              <p:custData r:id="rId15"/>
            </p:custDataLst>
          </p:nvPr>
        </p:nvSpPr>
        <p:spPr>
          <a:xfrm>
            <a:off x="457200" y="1411200"/>
            <a:ext cx="11278800" cy="4878000"/>
          </a:xfrm>
          <a:prstGeom prst="rect">
            <a:avLst/>
          </a:prstGeom>
        </p:spPr>
        <p:txBody>
          <a:bodyPr vert="horz" lIns="0" tIns="0" rIns="0" bIns="0" rtlCol="0" anchor="t">
            <a:noAutofit/>
          </a:bodyPr>
          <a:lstStyle/>
          <a:p>
            <a:pPr lvl="0"/>
            <a:r>
              <a:rPr lang="en-US"/>
              <a:t>Click to add text</a:t>
            </a:r>
          </a:p>
          <a:p>
            <a:pPr lvl="1"/>
            <a:r>
              <a:rPr lang="en-US"/>
              <a:t>2</a:t>
            </a:r>
          </a:p>
          <a:p>
            <a:pPr lvl="2"/>
            <a:r>
              <a:rPr lang="en-US"/>
              <a:t>3</a:t>
            </a:r>
          </a:p>
          <a:p>
            <a:pPr lvl="3"/>
            <a:r>
              <a:rPr lang="en-US"/>
              <a:t>4</a:t>
            </a:r>
          </a:p>
          <a:p>
            <a:pPr lvl="4"/>
            <a:r>
              <a:rPr lang="en-US"/>
              <a:t>5</a:t>
            </a:r>
          </a:p>
          <a:p>
            <a:pPr lvl="5"/>
            <a:r>
              <a:rPr lang="en-US"/>
              <a:t>6</a:t>
            </a:r>
          </a:p>
          <a:p>
            <a:pPr lvl="6"/>
            <a:r>
              <a:rPr lang="en-US"/>
              <a:t>7</a:t>
            </a:r>
          </a:p>
          <a:p>
            <a:pPr lvl="7"/>
            <a:r>
              <a:rPr lang="en-US"/>
              <a:t>8</a:t>
            </a:r>
          </a:p>
          <a:p>
            <a:pPr lvl="8"/>
            <a:r>
              <a:rPr lang="en-US"/>
              <a:t>9</a:t>
            </a:r>
            <a:endParaRPr lang="en-GB" dirty="0"/>
          </a:p>
        </p:txBody>
      </p:sp>
      <p:sp>
        <p:nvSpPr>
          <p:cNvPr id="2" name="Title Placeholder 1">
            <a:extLst>
              <a:ext uri="{FF2B5EF4-FFF2-40B4-BE49-F238E27FC236}">
                <a16:creationId xmlns:a16="http://schemas.microsoft.com/office/drawing/2014/main" id="{C8BF2755-4D67-7808-1948-919E7A634DA2}"/>
              </a:ext>
            </a:extLst>
          </p:cNvPr>
          <p:cNvSpPr>
            <a:spLocks noGrp="1"/>
          </p:cNvSpPr>
          <p:nvPr>
            <p:ph type="title"/>
            <p:custDataLst>
              <p:custData r:id="rId16"/>
            </p:custDataLst>
          </p:nvPr>
        </p:nvSpPr>
        <p:spPr>
          <a:xfrm>
            <a:off x="457200" y="381600"/>
            <a:ext cx="11278800" cy="462985"/>
          </a:xfrm>
          <a:prstGeom prst="rect">
            <a:avLst/>
          </a:prstGeom>
        </p:spPr>
        <p:txBody>
          <a:bodyPr vert="horz" lIns="0" tIns="0" rIns="0" bIns="0" rtlCol="0" anchor="t" anchorCtr="0">
            <a:noAutofit/>
          </a:bodyPr>
          <a:lstStyle/>
          <a:p>
            <a:r>
              <a:rPr lang="en-US"/>
              <a:t>Click to add title</a:t>
            </a:r>
            <a:endParaRPr lang="en-GB" dirty="0"/>
          </a:p>
        </p:txBody>
      </p:sp>
      <p:sp>
        <p:nvSpPr>
          <p:cNvPr id="4" name="Copyright">
            <a:extLst>
              <a:ext uri="{FF2B5EF4-FFF2-40B4-BE49-F238E27FC236}">
                <a16:creationId xmlns:a16="http://schemas.microsoft.com/office/drawing/2014/main" id="{6F803E00-8150-57E6-D150-BB5FF2C89A24}"/>
              </a:ext>
            </a:extLst>
          </p:cNvPr>
          <p:cNvSpPr txBox="1">
            <a:spLocks/>
          </p:cNvSpPr>
          <p:nvPr userDrawn="1">
            <p:custDataLst>
              <p:custData r:id="rId17"/>
            </p:custDataLst>
          </p:nvPr>
        </p:nvSpPr>
        <p:spPr>
          <a:xfrm>
            <a:off x="6210000" y="6606000"/>
            <a:ext cx="5158800" cy="123111"/>
          </a:xfrm>
          <a:prstGeom prst="rect">
            <a:avLst/>
          </a:prstGeom>
        </p:spPr>
        <p:txBody>
          <a:bodyPr lIns="0" tIns="0" rIns="0" bIns="0" anchor="b"/>
          <a:lstStyle>
            <a:defPPr>
              <a:defRPr lang="en-GB"/>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700" dirty="0">
                <a:solidFill>
                  <a:schemeClr val="dk1"/>
                </a:solidFill>
              </a:rPr>
              <a:t>© 2026 Marsh. All rights reserved.</a:t>
            </a:r>
          </a:p>
        </p:txBody>
      </p:sp>
      <p:sp>
        <p:nvSpPr>
          <p:cNvPr id="5" name="Footer Placeholder">
            <a:extLst>
              <a:ext uri="{FF2B5EF4-FFF2-40B4-BE49-F238E27FC236}">
                <a16:creationId xmlns:a16="http://schemas.microsoft.com/office/drawing/2014/main" id="{E438964E-4D0C-57EA-04BE-4C762CBC4FDC}"/>
              </a:ext>
            </a:extLst>
          </p:cNvPr>
          <p:cNvSpPr>
            <a:spLocks noGrp="1"/>
          </p:cNvSpPr>
          <p:nvPr>
            <p:ph type="ftr" sz="quarter" idx="3"/>
            <p:custDataLst>
              <p:custData r:id="rId18"/>
            </p:custDataLst>
          </p:nvPr>
        </p:nvSpPr>
        <p:spPr>
          <a:xfrm>
            <a:off x="2374500" y="6570000"/>
            <a:ext cx="3607200" cy="154800"/>
          </a:xfrm>
          <a:prstGeom prst="rect">
            <a:avLst/>
          </a:prstGeom>
        </p:spPr>
        <p:txBody>
          <a:bodyPr vert="horz" lIns="0" tIns="0" rIns="0" bIns="0" rtlCol="0" anchor="b" anchorCtr="0"/>
          <a:lstStyle>
            <a:lvl1pPr algn="l">
              <a:spcAft>
                <a:spcPts val="600"/>
              </a:spcAft>
              <a:defRPr sz="700">
                <a:solidFill>
                  <a:schemeClr val="dk1"/>
                </a:solidFill>
              </a:defRPr>
            </a:lvl1pPr>
          </a:lstStyle>
          <a:p>
            <a:endParaRPr lang="en-GB" dirty="0">
              <a:solidFill>
                <a:schemeClr val="dk1"/>
              </a:solidFill>
            </a:endParaRPr>
          </a:p>
        </p:txBody>
      </p:sp>
      <p:sp>
        <p:nvSpPr>
          <p:cNvPr id="6" name="Date Placeholder">
            <a:extLst>
              <a:ext uri="{FF2B5EF4-FFF2-40B4-BE49-F238E27FC236}">
                <a16:creationId xmlns:a16="http://schemas.microsoft.com/office/drawing/2014/main" id="{A4CEB918-28DB-EA98-8588-510BE88A3916}"/>
              </a:ext>
            </a:extLst>
          </p:cNvPr>
          <p:cNvSpPr>
            <a:spLocks noGrp="1"/>
          </p:cNvSpPr>
          <p:nvPr>
            <p:ph type="dt" sz="half" idx="2"/>
            <p:custDataLst>
              <p:custData r:id="rId19"/>
            </p:custDataLst>
          </p:nvPr>
        </p:nvSpPr>
        <p:spPr>
          <a:xfrm>
            <a:off x="9927430" y="6447600"/>
            <a:ext cx="1436607" cy="122400"/>
          </a:xfrm>
          <a:prstGeom prst="rect">
            <a:avLst/>
          </a:prstGeom>
        </p:spPr>
        <p:txBody>
          <a:bodyPr vert="horz" lIns="0" tIns="0" rIns="0" bIns="0" rtlCol="0" anchor="ctr"/>
          <a:lstStyle>
            <a:lvl1pPr algn="r">
              <a:defRPr sz="700">
                <a:solidFill>
                  <a:schemeClr val="dk1"/>
                </a:solidFill>
              </a:defRPr>
            </a:lvl1pPr>
          </a:lstStyle>
          <a:p>
            <a:fld id="{628C1A70-05D8-4074-9975-95498A287F8F}" type="datetimeFigureOut">
              <a:rPr lang="en-GB" smtClean="0"/>
              <a:pPr/>
              <a:t>23/02/2026</a:t>
            </a:fld>
            <a:endParaRPr lang="en-GB" dirty="0"/>
          </a:p>
        </p:txBody>
      </p:sp>
      <p:sp>
        <p:nvSpPr>
          <p:cNvPr id="7" name="Slide Number Placeholder">
            <a:extLst>
              <a:ext uri="{FF2B5EF4-FFF2-40B4-BE49-F238E27FC236}">
                <a16:creationId xmlns:a16="http://schemas.microsoft.com/office/drawing/2014/main" id="{9C9C7E4E-E9E6-7D7F-C6BB-0458042DD118}"/>
              </a:ext>
            </a:extLst>
          </p:cNvPr>
          <p:cNvSpPr>
            <a:spLocks noGrp="1"/>
          </p:cNvSpPr>
          <p:nvPr>
            <p:ph type="sldNum" sz="quarter" idx="4"/>
            <p:custDataLst>
              <p:custData r:id="rId20"/>
            </p:custDataLst>
          </p:nvPr>
        </p:nvSpPr>
        <p:spPr>
          <a:xfrm>
            <a:off x="11368800" y="6620400"/>
            <a:ext cx="363600" cy="108000"/>
          </a:xfrm>
          <a:prstGeom prst="rect">
            <a:avLst/>
          </a:prstGeom>
        </p:spPr>
        <p:txBody>
          <a:bodyPr vert="horz" lIns="0" tIns="0" rIns="0" bIns="0" rtlCol="0" anchor="ctr"/>
          <a:lstStyle>
            <a:lvl1pPr algn="r">
              <a:defRPr sz="700">
                <a:solidFill>
                  <a:schemeClr val="dk1"/>
                </a:solidFill>
              </a:defRPr>
            </a:lvl1pPr>
          </a:lstStyle>
          <a:p>
            <a:fld id="{CC823384-2074-4C75-9031-ACAC8BCA8354}" type="slidenum">
              <a:rPr lang="en-GB" smtClean="0"/>
              <a:pPr/>
              <a:t>‹#›</a:t>
            </a:fld>
            <a:endParaRPr lang="en-GB" dirty="0"/>
          </a:p>
        </p:txBody>
      </p:sp>
      <p:pic>
        <p:nvPicPr>
          <p:cNvPr id="9" name="ContentLogo_WHITE" descr="The Marsh company logo." hidden="1">
            <a:extLst>
              <a:ext uri="{FF2B5EF4-FFF2-40B4-BE49-F238E27FC236}">
                <a16:creationId xmlns:a16="http://schemas.microsoft.com/office/drawing/2014/main" id="{D2B483AD-66D9-B5C1-CDEA-04469A23451E}"/>
              </a:ext>
            </a:extLst>
          </p:cNvPr>
          <p:cNvPicPr>
            <a:picLocks noChangeAspect="1"/>
          </p:cNvPicPr>
          <p:nvPr userDrawn="1"/>
        </p:nvPicPr>
        <p:blipFill>
          <a:blip r:embed="rId21"/>
          <a:stretch>
            <a:fillRect/>
          </a:stretch>
        </p:blipFill>
        <p:spPr bwMode="invGray">
          <a:xfrm>
            <a:off x="457200" y="6537960"/>
            <a:ext cx="752858" cy="164592"/>
          </a:xfrm>
          <a:prstGeom prst="rect">
            <a:avLst/>
          </a:prstGeom>
        </p:spPr>
      </p:pic>
      <p:pic>
        <p:nvPicPr>
          <p:cNvPr id="11" name="ContentLogo_COLOUR" descr="The Marsh company logo.">
            <a:extLst>
              <a:ext uri="{FF2B5EF4-FFF2-40B4-BE49-F238E27FC236}">
                <a16:creationId xmlns:a16="http://schemas.microsoft.com/office/drawing/2014/main" id="{634FE846-DABB-B32F-A5ED-2EE97A47E80E}"/>
              </a:ext>
            </a:extLst>
          </p:cNvPr>
          <p:cNvPicPr>
            <a:picLocks noChangeAspect="1"/>
          </p:cNvPicPr>
          <p:nvPr userDrawn="1"/>
        </p:nvPicPr>
        <p:blipFill>
          <a:blip r:embed="rId22"/>
          <a:stretch>
            <a:fillRect/>
          </a:stretch>
        </p:blipFill>
        <p:spPr bwMode="invGray">
          <a:xfrm>
            <a:off x="457200" y="6537960"/>
            <a:ext cx="752858" cy="164592"/>
          </a:xfrm>
          <a:prstGeom prst="rect">
            <a:avLst/>
          </a:prstGeom>
        </p:spPr>
      </p:pic>
    </p:spTree>
    <p:custDataLst>
      <p:custData r:id="rId13"/>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 id="2147483720" r:id="rId11"/>
  </p:sldLayoutIdLst>
  <p:hf hdr="0" dt="0"/>
  <p:txStyles>
    <p:titleStyle>
      <a:lvl1pPr algn="l" defTabSz="457200" rtl="0" eaLnBrk="1" latinLnBrk="0" hangingPunct="1">
        <a:lnSpc>
          <a:spcPct val="100000"/>
        </a:lnSpc>
        <a:spcBef>
          <a:spcPct val="0"/>
        </a:spcBef>
        <a:buNone/>
        <a:defRPr sz="3200" b="0" i="0" kern="1200">
          <a:solidFill>
            <a:schemeClr val="dk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600" b="0" kern="1200">
          <a:solidFill>
            <a:schemeClr val="dk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dk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dk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dk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dk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dk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dk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dk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dk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92" userDrawn="1">
          <p15:clr>
            <a:srgbClr val="F26B43"/>
          </p15:clr>
        </p15:guide>
        <p15:guide id="7" pos="3912">
          <p15:clr>
            <a:srgbClr val="F26B43"/>
          </p15:clr>
        </p15:guide>
        <p15:guide id="13" pos="288" userDrawn="1">
          <p15:clr>
            <a:srgbClr val="F26B43"/>
          </p15:clr>
        </p15:guide>
        <p15:guide id="19" pos="3768">
          <p15:clr>
            <a:srgbClr val="F26B43"/>
          </p15:clr>
        </p15:guide>
        <p15:guide id="27" orient="horz" pos="4224" userDrawn="1">
          <p15:clr>
            <a:srgbClr val="F26B43"/>
          </p15:clr>
        </p15:guide>
        <p15:guide id="29" orient="horz" pos="4032" userDrawn="1">
          <p15:clr>
            <a:srgbClr val="F26B43"/>
          </p15:clr>
        </p15:guide>
        <p15:guide id="31" orient="horz" pos="607" userDrawn="1">
          <p15:clr>
            <a:srgbClr val="F26B43"/>
          </p15:clr>
        </p15:guide>
        <p15:guide id="35" orient="horz" pos="888" userDrawn="1">
          <p15:clr>
            <a:srgbClr val="F26B43"/>
          </p15:clr>
        </p15:guide>
        <p15:guide id="38" orient="horz" pos="3960" userDrawn="1">
          <p15:clr>
            <a:srgbClr val="F26B43"/>
          </p15:clr>
        </p15:guide>
        <p15:guide id="39" pos="3840" userDrawn="1">
          <p15:clr>
            <a:srgbClr val="F26B43"/>
          </p15:clr>
        </p15:guide>
        <p15:guide id="40"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customXml" Target="../../customXml/item7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nfpa.org/downloadable-resources/forms/hot-work-permit?l=0"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7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Ken.Botes@Marsh.com"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customXml" Target="../../customXml/item73.xml"/></Relationships>
</file>

<file path=ppt/slides/_rels/slide3.xml.rels><?xml version="1.0" encoding="UTF-8" standalone="yes"?>
<Relationships xmlns="http://schemas.openxmlformats.org/package/2006/relationships"><Relationship Id="rId3" Type="http://schemas.openxmlformats.org/officeDocument/2006/relationships/hyperlink" Target="mailto:stephen_greeson@hsb.com" TargetMode="External"/><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81D4BD-DBFF-A3C6-84D3-38DF9A01B717}"/>
              </a:ext>
            </a:extLst>
          </p:cNvPr>
          <p:cNvSpPr>
            <a:spLocks noGrp="1"/>
          </p:cNvSpPr>
          <p:nvPr>
            <p:ph type="ctrTitle"/>
            <p:custDataLst>
              <p:custData r:id="rId1"/>
            </p:custDataLst>
          </p:nvPr>
        </p:nvSpPr>
        <p:spPr>
          <a:xfrm>
            <a:off x="456001" y="1824923"/>
            <a:ext cx="6812308" cy="1434091"/>
          </a:xfrm>
        </p:spPr>
        <p:txBody>
          <a:bodyPr/>
          <a:lstStyle/>
          <a:p>
            <a:r>
              <a:rPr lang="en-US" dirty="0">
                <a:latin typeface="+mn-lt"/>
              </a:rPr>
              <a:t>How to Prepare Your Property for Loss Control Inspections</a:t>
            </a:r>
          </a:p>
        </p:txBody>
      </p:sp>
      <p:pic>
        <p:nvPicPr>
          <p:cNvPr id="2050" name="x_Picture 364756305" descr="A blue and white sign with black text&#10;&#10;Description automatically generated">
            <a:extLst>
              <a:ext uri="{FF2B5EF4-FFF2-40B4-BE49-F238E27FC236}">
                <a16:creationId xmlns:a16="http://schemas.microsoft.com/office/drawing/2014/main" id="{23559229-A8F9-1AD6-81CB-35A1268E7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2523" y="438255"/>
            <a:ext cx="1512442" cy="45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43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B1A3B-901B-29E4-5D4B-5655CC25127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5BFB3-D17D-BBD4-1400-5193963D8DC4}"/>
              </a:ext>
            </a:extLst>
          </p:cNvPr>
          <p:cNvSpPr>
            <a:spLocks noGrp="1"/>
          </p:cNvSpPr>
          <p:nvPr>
            <p:ph idx="1"/>
          </p:nvPr>
        </p:nvSpPr>
        <p:spPr>
          <a:xfrm>
            <a:off x="464400" y="973015"/>
            <a:ext cx="11271600" cy="5316185"/>
          </a:xfrm>
        </p:spPr>
        <p:txBody>
          <a:bodyPr/>
          <a:lstStyle/>
          <a:p>
            <a:pPr marL="0" indent="0">
              <a:buNone/>
            </a:pPr>
            <a:r>
              <a:rPr lang="en-US" b="1" u="sng" dirty="0"/>
              <a:t>The common recommendation </a:t>
            </a:r>
            <a:r>
              <a:rPr lang="en-US" dirty="0"/>
              <a:t>- Combustible materials that unnecessarily contribute to the fuel load of this room as well as produce a continuity of combustibles: The </a:t>
            </a:r>
            <a:r>
              <a:rPr lang="en-US" b="1" i="1" dirty="0"/>
              <a:t>Main IT Server Room / Roof Access Stairwell / File Storage / HVAC Mechanical and main electrical room.</a:t>
            </a:r>
          </a:p>
          <a:p>
            <a:pPr marL="0" indent="0">
              <a:buNone/>
            </a:pPr>
            <a:endParaRPr lang="en-US" dirty="0"/>
          </a:p>
          <a:p>
            <a:pPr marL="0" indent="0">
              <a:lnSpc>
                <a:spcPct val="90000"/>
              </a:lnSpc>
              <a:buNone/>
            </a:pPr>
            <a:r>
              <a:rPr lang="en-US" b="1" u="sng" dirty="0"/>
              <a:t>Solution:</a:t>
            </a:r>
            <a:r>
              <a:rPr lang="en-US" dirty="0"/>
              <a:t> Remove and affixing a sign to the doors stating that combustible storage is prohibited in the rooms.</a:t>
            </a:r>
          </a:p>
          <a:p>
            <a:pPr marL="0" indent="0">
              <a:lnSpc>
                <a:spcPct val="90000"/>
              </a:lnSpc>
              <a:buNone/>
            </a:pPr>
            <a:endParaRPr lang="en-US" dirty="0"/>
          </a:p>
          <a:p>
            <a:pPr marL="0" indent="0">
              <a:lnSpc>
                <a:spcPct val="90000"/>
              </a:lnSpc>
              <a:buNone/>
            </a:pPr>
            <a:r>
              <a:rPr lang="en-US" b="1" u="sng" dirty="0">
                <a:solidFill>
                  <a:schemeClr val="tx1"/>
                </a:solidFill>
              </a:rPr>
              <a:t>Can be completed by:</a:t>
            </a:r>
          </a:p>
          <a:p>
            <a:pPr>
              <a:lnSpc>
                <a:spcPct val="90000"/>
              </a:lnSpc>
            </a:pPr>
            <a:r>
              <a:rPr lang="en-US" dirty="0">
                <a:solidFill>
                  <a:schemeClr val="tx1"/>
                </a:solidFill>
              </a:rPr>
              <a:t>County Management</a:t>
            </a:r>
          </a:p>
          <a:p>
            <a:pPr>
              <a:lnSpc>
                <a:spcPct val="90000"/>
              </a:lnSpc>
            </a:pPr>
            <a:r>
              <a:rPr lang="en-US" dirty="0">
                <a:solidFill>
                  <a:schemeClr val="tx1"/>
                </a:solidFill>
              </a:rPr>
              <a:t>Vendors</a:t>
            </a:r>
          </a:p>
          <a:p>
            <a:pPr>
              <a:lnSpc>
                <a:spcPct val="90000"/>
              </a:lnSpc>
            </a:pPr>
            <a:r>
              <a:rPr lang="en-US" dirty="0">
                <a:solidFill>
                  <a:schemeClr val="tx1"/>
                </a:solidFill>
              </a:rPr>
              <a:t>Maintenance Staff</a:t>
            </a:r>
          </a:p>
          <a:p>
            <a:pPr marL="0" indent="0">
              <a:lnSpc>
                <a:spcPct val="90000"/>
              </a:lnSpc>
              <a:buNone/>
            </a:pPr>
            <a:endParaRPr lang="en-US" u="sng" dirty="0">
              <a:solidFill>
                <a:schemeClr val="tx1"/>
              </a:solidFill>
            </a:endParaRPr>
          </a:p>
          <a:p>
            <a:pPr marL="0" indent="0">
              <a:buNone/>
            </a:pPr>
            <a:endParaRPr lang="en-US" u="sng" dirty="0">
              <a:solidFill>
                <a:schemeClr val="tx1"/>
              </a:solidFill>
            </a:endParaRPr>
          </a:p>
          <a:p>
            <a:pPr marL="0" indent="0">
              <a:buNone/>
            </a:pPr>
            <a:endParaRPr lang="en-US" dirty="0"/>
          </a:p>
        </p:txBody>
      </p:sp>
      <p:sp>
        <p:nvSpPr>
          <p:cNvPr id="4" name="Title 3">
            <a:extLst>
              <a:ext uri="{FF2B5EF4-FFF2-40B4-BE49-F238E27FC236}">
                <a16:creationId xmlns:a16="http://schemas.microsoft.com/office/drawing/2014/main" id="{977FC594-338C-F898-9974-648D16E080EB}"/>
              </a:ext>
            </a:extLst>
          </p:cNvPr>
          <p:cNvSpPr>
            <a:spLocks noGrp="1"/>
          </p:cNvSpPr>
          <p:nvPr>
            <p:ph type="title"/>
          </p:nvPr>
        </p:nvSpPr>
        <p:spPr/>
        <p:txBody>
          <a:bodyPr/>
          <a:lstStyle/>
          <a:p>
            <a:r>
              <a:rPr lang="en-US" dirty="0">
                <a:latin typeface="+mn-lt"/>
              </a:rPr>
              <a:t>Housekeeping</a:t>
            </a:r>
          </a:p>
        </p:txBody>
      </p:sp>
      <p:sp>
        <p:nvSpPr>
          <p:cNvPr id="6" name="Slide Number Placeholder 5">
            <a:extLst>
              <a:ext uri="{FF2B5EF4-FFF2-40B4-BE49-F238E27FC236}">
                <a16:creationId xmlns:a16="http://schemas.microsoft.com/office/drawing/2014/main" id="{9A4C0ED1-1606-F1E3-DFCB-CA5F8A10AF24}"/>
              </a:ext>
            </a:extLst>
          </p:cNvPr>
          <p:cNvSpPr>
            <a:spLocks noGrp="1"/>
          </p:cNvSpPr>
          <p:nvPr>
            <p:ph type="sldNum" sz="quarter" idx="15"/>
          </p:nvPr>
        </p:nvSpPr>
        <p:spPr/>
        <p:txBody>
          <a:bodyPr/>
          <a:lstStyle/>
          <a:p>
            <a:fld id="{CC823384-2074-4C75-9031-ACAC8BCA8354}" type="slidenum">
              <a:rPr lang="en-US" smtClean="0"/>
              <a:pPr/>
              <a:t>10</a:t>
            </a:fld>
            <a:endParaRPr lang="en-US" dirty="0"/>
          </a:p>
        </p:txBody>
      </p:sp>
      <p:pic>
        <p:nvPicPr>
          <p:cNvPr id="3" name="Picture 2">
            <a:extLst>
              <a:ext uri="{FF2B5EF4-FFF2-40B4-BE49-F238E27FC236}">
                <a16:creationId xmlns:a16="http://schemas.microsoft.com/office/drawing/2014/main" id="{6D42B293-5911-673F-8AB4-DDF1A78DC996}"/>
              </a:ext>
            </a:extLst>
          </p:cNvPr>
          <p:cNvPicPr>
            <a:picLocks noChangeAspect="1"/>
          </p:cNvPicPr>
          <p:nvPr/>
        </p:nvPicPr>
        <p:blipFill>
          <a:blip r:embed="rId2"/>
          <a:stretch>
            <a:fillRect/>
          </a:stretch>
        </p:blipFill>
        <p:spPr>
          <a:xfrm>
            <a:off x="7246017" y="3132716"/>
            <a:ext cx="4477375" cy="2286319"/>
          </a:xfrm>
          <a:prstGeom prst="rect">
            <a:avLst/>
          </a:prstGeom>
        </p:spPr>
      </p:pic>
      <p:pic>
        <p:nvPicPr>
          <p:cNvPr id="5" name="Picture 4">
            <a:extLst>
              <a:ext uri="{FF2B5EF4-FFF2-40B4-BE49-F238E27FC236}">
                <a16:creationId xmlns:a16="http://schemas.microsoft.com/office/drawing/2014/main" id="{8796BEBD-D737-B41E-409A-50AE925A9338}"/>
              </a:ext>
            </a:extLst>
          </p:cNvPr>
          <p:cNvPicPr>
            <a:picLocks noChangeAspect="1"/>
          </p:cNvPicPr>
          <p:nvPr/>
        </p:nvPicPr>
        <p:blipFill>
          <a:blip r:embed="rId3"/>
          <a:stretch>
            <a:fillRect/>
          </a:stretch>
        </p:blipFill>
        <p:spPr>
          <a:xfrm>
            <a:off x="2707295" y="2331531"/>
            <a:ext cx="4185874" cy="4069100"/>
          </a:xfrm>
          <a:prstGeom prst="rect">
            <a:avLst/>
          </a:prstGeom>
        </p:spPr>
      </p:pic>
      <p:sp>
        <p:nvSpPr>
          <p:cNvPr id="12" name="Rectangle 11">
            <a:extLst>
              <a:ext uri="{FF2B5EF4-FFF2-40B4-BE49-F238E27FC236}">
                <a16:creationId xmlns:a16="http://schemas.microsoft.com/office/drawing/2014/main" id="{A8A2241E-D798-254F-86B0-C1273DF9440D}"/>
              </a:ext>
            </a:extLst>
          </p:cNvPr>
          <p:cNvSpPr/>
          <p:nvPr/>
        </p:nvSpPr>
        <p:spPr>
          <a:xfrm>
            <a:off x="753979" y="5678905"/>
            <a:ext cx="1235242" cy="610295"/>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389026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9B224-3C7E-5232-20A3-0B74E6C77CA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0C7AB8-1E32-BBA0-A4B2-92929D1D2044}"/>
              </a:ext>
            </a:extLst>
          </p:cNvPr>
          <p:cNvSpPr>
            <a:spLocks noGrp="1"/>
          </p:cNvSpPr>
          <p:nvPr>
            <p:ph idx="1"/>
          </p:nvPr>
        </p:nvSpPr>
        <p:spPr>
          <a:xfrm>
            <a:off x="464400" y="973015"/>
            <a:ext cx="11271600" cy="5316185"/>
          </a:xfrm>
        </p:spPr>
        <p:txBody>
          <a:bodyPr/>
          <a:lstStyle/>
          <a:p>
            <a:pPr marL="0" indent="0">
              <a:buNone/>
            </a:pPr>
            <a:r>
              <a:rPr lang="en-US" b="1" u="sng" dirty="0"/>
              <a:t>The common recommendation </a:t>
            </a:r>
            <a:r>
              <a:rPr lang="en-US" dirty="0"/>
              <a:t>- Cloths Dryer Exhaust Vents Inspection and Cleaning / Procedure and control that addresses the foamed mattresses in storage.</a:t>
            </a:r>
          </a:p>
          <a:p>
            <a:pPr marL="0" indent="0">
              <a:buNone/>
            </a:pPr>
            <a:endParaRPr lang="en-US" dirty="0"/>
          </a:p>
          <a:p>
            <a:pPr marL="0" indent="0">
              <a:lnSpc>
                <a:spcPct val="90000"/>
              </a:lnSpc>
              <a:buNone/>
            </a:pPr>
            <a:r>
              <a:rPr lang="en-US" b="1" u="sng" dirty="0"/>
              <a:t>Solution:</a:t>
            </a:r>
            <a:r>
              <a:rPr lang="en-US" dirty="0"/>
              <a:t> Remove and clean various areas. On mattress – Lower the storage (5 ft) or remove. Walk roof and perimeter and ensure housekeeping is completed</a:t>
            </a:r>
          </a:p>
          <a:p>
            <a:pPr marL="0" indent="0">
              <a:lnSpc>
                <a:spcPct val="90000"/>
              </a:lnSpc>
              <a:buNone/>
            </a:pPr>
            <a:endParaRPr lang="en-US" dirty="0"/>
          </a:p>
          <a:p>
            <a:pPr marL="0" indent="0">
              <a:lnSpc>
                <a:spcPct val="90000"/>
              </a:lnSpc>
              <a:buNone/>
            </a:pPr>
            <a:r>
              <a:rPr lang="en-US" b="1" u="sng" dirty="0">
                <a:solidFill>
                  <a:schemeClr val="tx1"/>
                </a:solidFill>
              </a:rPr>
              <a:t>Can be completed by:</a:t>
            </a:r>
          </a:p>
          <a:p>
            <a:pPr>
              <a:lnSpc>
                <a:spcPct val="90000"/>
              </a:lnSpc>
            </a:pPr>
            <a:r>
              <a:rPr lang="en-US" dirty="0">
                <a:solidFill>
                  <a:schemeClr val="tx1"/>
                </a:solidFill>
              </a:rPr>
              <a:t>County Management</a:t>
            </a:r>
          </a:p>
          <a:p>
            <a:pPr>
              <a:lnSpc>
                <a:spcPct val="90000"/>
              </a:lnSpc>
            </a:pPr>
            <a:r>
              <a:rPr lang="en-US" dirty="0">
                <a:solidFill>
                  <a:schemeClr val="tx1"/>
                </a:solidFill>
              </a:rPr>
              <a:t>Vendors</a:t>
            </a:r>
          </a:p>
          <a:p>
            <a:pPr>
              <a:lnSpc>
                <a:spcPct val="90000"/>
              </a:lnSpc>
            </a:pPr>
            <a:r>
              <a:rPr lang="en-US" dirty="0">
                <a:solidFill>
                  <a:schemeClr val="tx1"/>
                </a:solidFill>
              </a:rPr>
              <a:t>Maintenance Staff</a:t>
            </a:r>
          </a:p>
          <a:p>
            <a:pPr marL="0" indent="0">
              <a:lnSpc>
                <a:spcPct val="90000"/>
              </a:lnSpc>
              <a:buNone/>
            </a:pPr>
            <a:endParaRPr lang="en-US" u="sng" dirty="0">
              <a:solidFill>
                <a:schemeClr val="tx1"/>
              </a:solidFill>
            </a:endParaRPr>
          </a:p>
          <a:p>
            <a:pPr marL="0" indent="0">
              <a:buNone/>
            </a:pPr>
            <a:endParaRPr lang="en-US" u="sng" dirty="0">
              <a:solidFill>
                <a:schemeClr val="tx1"/>
              </a:solidFill>
            </a:endParaRPr>
          </a:p>
          <a:p>
            <a:pPr marL="0" indent="0">
              <a:buNone/>
            </a:pPr>
            <a:endParaRPr lang="en-US" dirty="0"/>
          </a:p>
        </p:txBody>
      </p:sp>
      <p:sp>
        <p:nvSpPr>
          <p:cNvPr id="4" name="Title 3">
            <a:extLst>
              <a:ext uri="{FF2B5EF4-FFF2-40B4-BE49-F238E27FC236}">
                <a16:creationId xmlns:a16="http://schemas.microsoft.com/office/drawing/2014/main" id="{B77B0A39-A67C-8C4F-AB88-3901DEC017AD}"/>
              </a:ext>
            </a:extLst>
          </p:cNvPr>
          <p:cNvSpPr>
            <a:spLocks noGrp="1"/>
          </p:cNvSpPr>
          <p:nvPr>
            <p:ph type="title"/>
          </p:nvPr>
        </p:nvSpPr>
        <p:spPr/>
        <p:txBody>
          <a:bodyPr/>
          <a:lstStyle/>
          <a:p>
            <a:r>
              <a:rPr lang="en-US" dirty="0">
                <a:latin typeface="+mn-lt"/>
              </a:rPr>
              <a:t>Housekeeping - Additional</a:t>
            </a:r>
          </a:p>
        </p:txBody>
      </p:sp>
      <p:sp>
        <p:nvSpPr>
          <p:cNvPr id="6" name="Slide Number Placeholder 5">
            <a:extLst>
              <a:ext uri="{FF2B5EF4-FFF2-40B4-BE49-F238E27FC236}">
                <a16:creationId xmlns:a16="http://schemas.microsoft.com/office/drawing/2014/main" id="{C17F64C5-C38E-AD94-8E4D-53B0B66CE44A}"/>
              </a:ext>
            </a:extLst>
          </p:cNvPr>
          <p:cNvSpPr>
            <a:spLocks noGrp="1"/>
          </p:cNvSpPr>
          <p:nvPr>
            <p:ph type="sldNum" sz="quarter" idx="15"/>
          </p:nvPr>
        </p:nvSpPr>
        <p:spPr/>
        <p:txBody>
          <a:bodyPr/>
          <a:lstStyle/>
          <a:p>
            <a:fld id="{CC823384-2074-4C75-9031-ACAC8BCA8354}" type="slidenum">
              <a:rPr lang="en-US" smtClean="0"/>
              <a:pPr/>
              <a:t>11</a:t>
            </a:fld>
            <a:endParaRPr lang="en-US" dirty="0"/>
          </a:p>
        </p:txBody>
      </p:sp>
      <p:pic>
        <p:nvPicPr>
          <p:cNvPr id="12" name="Picture 11">
            <a:extLst>
              <a:ext uri="{FF2B5EF4-FFF2-40B4-BE49-F238E27FC236}">
                <a16:creationId xmlns:a16="http://schemas.microsoft.com/office/drawing/2014/main" id="{D8A223D8-A432-B85E-DC9B-5737A3F80EA1}"/>
              </a:ext>
            </a:extLst>
          </p:cNvPr>
          <p:cNvPicPr>
            <a:picLocks noChangeAspect="1"/>
          </p:cNvPicPr>
          <p:nvPr/>
        </p:nvPicPr>
        <p:blipFill>
          <a:blip r:embed="rId2"/>
          <a:stretch>
            <a:fillRect/>
          </a:stretch>
        </p:blipFill>
        <p:spPr>
          <a:xfrm>
            <a:off x="7539732" y="2990789"/>
            <a:ext cx="3972479" cy="2476846"/>
          </a:xfrm>
          <a:prstGeom prst="rect">
            <a:avLst/>
          </a:prstGeom>
        </p:spPr>
      </p:pic>
      <p:pic>
        <p:nvPicPr>
          <p:cNvPr id="9" name="Picture 8">
            <a:extLst>
              <a:ext uri="{FF2B5EF4-FFF2-40B4-BE49-F238E27FC236}">
                <a16:creationId xmlns:a16="http://schemas.microsoft.com/office/drawing/2014/main" id="{1F835D38-9456-0B80-52FB-0CF56342594C}"/>
              </a:ext>
            </a:extLst>
          </p:cNvPr>
          <p:cNvPicPr>
            <a:picLocks noChangeAspect="1"/>
          </p:cNvPicPr>
          <p:nvPr/>
        </p:nvPicPr>
        <p:blipFill>
          <a:blip r:embed="rId3"/>
          <a:stretch>
            <a:fillRect/>
          </a:stretch>
        </p:blipFill>
        <p:spPr>
          <a:xfrm>
            <a:off x="4545935" y="4185662"/>
            <a:ext cx="2313892" cy="2103538"/>
          </a:xfrm>
          <a:prstGeom prst="rect">
            <a:avLst/>
          </a:prstGeom>
        </p:spPr>
      </p:pic>
      <p:pic>
        <p:nvPicPr>
          <p:cNvPr id="14" name="Picture 13">
            <a:extLst>
              <a:ext uri="{FF2B5EF4-FFF2-40B4-BE49-F238E27FC236}">
                <a16:creationId xmlns:a16="http://schemas.microsoft.com/office/drawing/2014/main" id="{DB17348D-1745-5C42-6425-580CE2F942B9}"/>
              </a:ext>
            </a:extLst>
          </p:cNvPr>
          <p:cNvPicPr>
            <a:picLocks noChangeAspect="1"/>
          </p:cNvPicPr>
          <p:nvPr/>
        </p:nvPicPr>
        <p:blipFill>
          <a:blip r:embed="rId4"/>
          <a:stretch>
            <a:fillRect/>
          </a:stretch>
        </p:blipFill>
        <p:spPr>
          <a:xfrm>
            <a:off x="4593064" y="2190577"/>
            <a:ext cx="2219635" cy="2038635"/>
          </a:xfrm>
          <a:prstGeom prst="rect">
            <a:avLst/>
          </a:prstGeom>
        </p:spPr>
      </p:pic>
      <p:pic>
        <p:nvPicPr>
          <p:cNvPr id="13" name="Picture 12">
            <a:extLst>
              <a:ext uri="{FF2B5EF4-FFF2-40B4-BE49-F238E27FC236}">
                <a16:creationId xmlns:a16="http://schemas.microsoft.com/office/drawing/2014/main" id="{5137DCDB-CC17-B1B3-9860-C540CA551AA9}"/>
              </a:ext>
            </a:extLst>
          </p:cNvPr>
          <p:cNvPicPr>
            <a:picLocks noChangeAspect="1"/>
          </p:cNvPicPr>
          <p:nvPr/>
        </p:nvPicPr>
        <p:blipFill>
          <a:blip r:embed="rId5"/>
          <a:stretch>
            <a:fillRect/>
          </a:stretch>
        </p:blipFill>
        <p:spPr>
          <a:xfrm>
            <a:off x="2428688" y="4013402"/>
            <a:ext cx="1677779" cy="2275798"/>
          </a:xfrm>
          <a:prstGeom prst="rect">
            <a:avLst/>
          </a:prstGeom>
        </p:spPr>
      </p:pic>
      <p:sp>
        <p:nvSpPr>
          <p:cNvPr id="7" name="Rectangle 6">
            <a:extLst>
              <a:ext uri="{FF2B5EF4-FFF2-40B4-BE49-F238E27FC236}">
                <a16:creationId xmlns:a16="http://schemas.microsoft.com/office/drawing/2014/main" id="{BB4F4BB4-4619-3792-DD10-2C656D88F762}"/>
              </a:ext>
            </a:extLst>
          </p:cNvPr>
          <p:cNvSpPr/>
          <p:nvPr/>
        </p:nvSpPr>
        <p:spPr>
          <a:xfrm>
            <a:off x="753979" y="5678905"/>
            <a:ext cx="1235242" cy="610295"/>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30337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8CD2F-0BF2-E552-9C3C-CC98E920C81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2CF6C0-53EB-3358-638D-19055DC597CE}"/>
              </a:ext>
            </a:extLst>
          </p:cNvPr>
          <p:cNvSpPr>
            <a:spLocks noGrp="1"/>
          </p:cNvSpPr>
          <p:nvPr>
            <p:ph idx="1"/>
          </p:nvPr>
        </p:nvSpPr>
        <p:spPr>
          <a:xfrm>
            <a:off x="464400" y="973015"/>
            <a:ext cx="11271600" cy="5316185"/>
          </a:xfrm>
        </p:spPr>
        <p:txBody>
          <a:bodyPr/>
          <a:lstStyle/>
          <a:p>
            <a:pPr marL="0" indent="0">
              <a:buNone/>
            </a:pPr>
            <a:r>
              <a:rPr lang="en-US" b="1" u="sng" dirty="0"/>
              <a:t>The common recommendation </a:t>
            </a:r>
            <a:r>
              <a:rPr lang="en-US" dirty="0"/>
              <a:t>- It is recommended that Management secure a certified thermographic technician to conduct an infrared scan of the facility electrical equipment and systems per NFPA 70B Recommended Practice for Electrical Equipment Maintenance</a:t>
            </a:r>
          </a:p>
          <a:p>
            <a:endParaRPr lang="en-US" dirty="0"/>
          </a:p>
          <a:p>
            <a:pPr marL="0" indent="0">
              <a:lnSpc>
                <a:spcPct val="90000"/>
              </a:lnSpc>
              <a:buNone/>
            </a:pPr>
            <a:r>
              <a:rPr lang="en-US" b="1" u="sng" dirty="0"/>
              <a:t>Solution: </a:t>
            </a:r>
            <a:r>
              <a:rPr lang="en-US" dirty="0"/>
              <a:t>Based on NFPA 70B (2026), it is recommended that IR scans on all electrical equipment be </a:t>
            </a:r>
            <a:r>
              <a:rPr lang="en-US" b="1" u="sng" dirty="0"/>
              <a:t>completed annually </a:t>
            </a:r>
            <a:r>
              <a:rPr lang="en-US" dirty="0"/>
              <a:t>in accordance with Table 9.3.2. Additionally, per section 9.1.2, if no major defects or deficiencies are found over two consecutive years, the maintenance frequency may be extended to every 24 or 36 months.</a:t>
            </a:r>
          </a:p>
          <a:p>
            <a:pPr marL="0" indent="0">
              <a:lnSpc>
                <a:spcPct val="90000"/>
              </a:lnSpc>
              <a:buNone/>
            </a:pPr>
            <a:endParaRPr lang="en-US" dirty="0"/>
          </a:p>
          <a:p>
            <a:pPr marL="0" indent="0">
              <a:lnSpc>
                <a:spcPct val="90000"/>
              </a:lnSpc>
              <a:buNone/>
            </a:pPr>
            <a:r>
              <a:rPr lang="en-US" b="1" u="sng" dirty="0">
                <a:solidFill>
                  <a:schemeClr val="tx1"/>
                </a:solidFill>
              </a:rPr>
              <a:t>Can be completed by:</a:t>
            </a:r>
          </a:p>
          <a:p>
            <a:pPr>
              <a:lnSpc>
                <a:spcPct val="90000"/>
              </a:lnSpc>
            </a:pPr>
            <a:r>
              <a:rPr lang="en-US" dirty="0">
                <a:solidFill>
                  <a:schemeClr val="tx1"/>
                </a:solidFill>
              </a:rPr>
              <a:t>Vendor</a:t>
            </a:r>
          </a:p>
          <a:p>
            <a:pPr>
              <a:lnSpc>
                <a:spcPct val="90000"/>
              </a:lnSpc>
            </a:pPr>
            <a:r>
              <a:rPr lang="en-US" dirty="0">
                <a:solidFill>
                  <a:schemeClr val="tx1"/>
                </a:solidFill>
              </a:rPr>
              <a:t>Internal Staff</a:t>
            </a:r>
          </a:p>
          <a:p>
            <a:pPr marL="0" indent="0">
              <a:lnSpc>
                <a:spcPct val="90000"/>
              </a:lnSpc>
              <a:buNone/>
            </a:pPr>
            <a:endParaRPr lang="en-US" u="sng" dirty="0">
              <a:solidFill>
                <a:schemeClr val="tx1"/>
              </a:solidFill>
            </a:endParaRPr>
          </a:p>
          <a:p>
            <a:pPr marL="0" indent="0">
              <a:lnSpc>
                <a:spcPct val="90000"/>
              </a:lnSpc>
              <a:buNone/>
            </a:pPr>
            <a:r>
              <a:rPr lang="en-US" u="sng" dirty="0">
                <a:solidFill>
                  <a:schemeClr val="tx1"/>
                </a:solidFill>
              </a:rPr>
              <a:t>Fires</a:t>
            </a:r>
          </a:p>
          <a:p>
            <a:pPr>
              <a:lnSpc>
                <a:spcPct val="90000"/>
              </a:lnSpc>
            </a:pPr>
            <a:r>
              <a:rPr lang="en-US" dirty="0">
                <a:solidFill>
                  <a:schemeClr val="tx1"/>
                </a:solidFill>
              </a:rPr>
              <a:t>Faulty Wiring </a:t>
            </a:r>
          </a:p>
          <a:p>
            <a:pPr>
              <a:lnSpc>
                <a:spcPct val="90000"/>
              </a:lnSpc>
            </a:pPr>
            <a:r>
              <a:rPr lang="en-US" dirty="0">
                <a:solidFill>
                  <a:schemeClr val="tx1"/>
                </a:solidFill>
              </a:rPr>
              <a:t>Overloaded Circuits </a:t>
            </a:r>
          </a:p>
          <a:p>
            <a:pPr>
              <a:lnSpc>
                <a:spcPct val="90000"/>
              </a:lnSpc>
            </a:pPr>
            <a:r>
              <a:rPr lang="en-US" dirty="0">
                <a:solidFill>
                  <a:schemeClr val="tx1"/>
                </a:solidFill>
              </a:rPr>
              <a:t>Defective Appliances</a:t>
            </a:r>
          </a:p>
          <a:p>
            <a:pPr>
              <a:lnSpc>
                <a:spcPct val="90000"/>
              </a:lnSpc>
            </a:pPr>
            <a:r>
              <a:rPr lang="en-US" dirty="0">
                <a:solidFill>
                  <a:schemeClr val="tx1"/>
                </a:solidFill>
              </a:rPr>
              <a:t>Improper Use of Extension Cords</a:t>
            </a:r>
          </a:p>
          <a:p>
            <a:pPr>
              <a:lnSpc>
                <a:spcPct val="90000"/>
              </a:lnSpc>
            </a:pPr>
            <a:r>
              <a:rPr lang="en-US" dirty="0">
                <a:solidFill>
                  <a:schemeClr val="tx1"/>
                </a:solidFill>
              </a:rPr>
              <a:t>Poor Maintenance</a:t>
            </a:r>
          </a:p>
          <a:p>
            <a:pPr marL="0" indent="0">
              <a:buNone/>
            </a:pPr>
            <a:endParaRPr lang="en-US" u="sng" dirty="0">
              <a:solidFill>
                <a:schemeClr val="tx1"/>
              </a:solidFill>
            </a:endParaRPr>
          </a:p>
          <a:p>
            <a:pPr marL="0" indent="0">
              <a:buNone/>
            </a:pPr>
            <a:endParaRPr lang="en-US" dirty="0"/>
          </a:p>
        </p:txBody>
      </p:sp>
      <p:sp>
        <p:nvSpPr>
          <p:cNvPr id="4" name="Title 3">
            <a:extLst>
              <a:ext uri="{FF2B5EF4-FFF2-40B4-BE49-F238E27FC236}">
                <a16:creationId xmlns:a16="http://schemas.microsoft.com/office/drawing/2014/main" id="{347405B4-F41E-E46F-C944-D1F8FFB438D8}"/>
              </a:ext>
            </a:extLst>
          </p:cNvPr>
          <p:cNvSpPr>
            <a:spLocks noGrp="1"/>
          </p:cNvSpPr>
          <p:nvPr>
            <p:ph type="title"/>
          </p:nvPr>
        </p:nvSpPr>
        <p:spPr/>
        <p:txBody>
          <a:bodyPr/>
          <a:lstStyle/>
          <a:p>
            <a:r>
              <a:rPr lang="en-US" dirty="0">
                <a:latin typeface="+mn-lt"/>
              </a:rPr>
              <a:t>Electrical Infrared Testing</a:t>
            </a:r>
          </a:p>
        </p:txBody>
      </p:sp>
      <p:sp>
        <p:nvSpPr>
          <p:cNvPr id="6" name="Slide Number Placeholder 5">
            <a:extLst>
              <a:ext uri="{FF2B5EF4-FFF2-40B4-BE49-F238E27FC236}">
                <a16:creationId xmlns:a16="http://schemas.microsoft.com/office/drawing/2014/main" id="{7E3E20DA-7526-AD04-F18F-465F7E297B3A}"/>
              </a:ext>
            </a:extLst>
          </p:cNvPr>
          <p:cNvSpPr>
            <a:spLocks noGrp="1"/>
          </p:cNvSpPr>
          <p:nvPr>
            <p:ph type="sldNum" sz="quarter" idx="15"/>
          </p:nvPr>
        </p:nvSpPr>
        <p:spPr/>
        <p:txBody>
          <a:bodyPr/>
          <a:lstStyle/>
          <a:p>
            <a:fld id="{CC823384-2074-4C75-9031-ACAC8BCA8354}" type="slidenum">
              <a:rPr lang="en-US" smtClean="0"/>
              <a:pPr/>
              <a:t>12</a:t>
            </a:fld>
            <a:endParaRPr lang="en-US" dirty="0"/>
          </a:p>
        </p:txBody>
      </p:sp>
      <p:pic>
        <p:nvPicPr>
          <p:cNvPr id="7" name="Picture 6" descr="A close-up of a heat exchanger&#10;&#10;Description automatically generated">
            <a:extLst>
              <a:ext uri="{FF2B5EF4-FFF2-40B4-BE49-F238E27FC236}">
                <a16:creationId xmlns:a16="http://schemas.microsoft.com/office/drawing/2014/main" id="{C66CA088-9EBF-3F54-5FA4-F143242433E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8268784" y="2954216"/>
            <a:ext cx="3458816" cy="3228947"/>
          </a:xfrm>
          <a:prstGeom prst="roundRect">
            <a:avLst>
              <a:gd name="adj" fmla="val 1858"/>
            </a:avLst>
          </a:prstGeom>
          <a:effectLst>
            <a:outerShdw blurRad="50800" dist="50800" dir="5400000" algn="tl" rotWithShape="0">
              <a:srgbClr val="000000">
                <a:alpha val="43000"/>
              </a:srgbClr>
            </a:outerShdw>
          </a:effectLst>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8BCB2ABD-EEEF-36E0-2ED4-9F8DFA1894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3074" y="3429000"/>
            <a:ext cx="3125851" cy="2023498"/>
          </a:xfrm>
          <a:prstGeom prst="rect">
            <a:avLst/>
          </a:prstGeom>
        </p:spPr>
      </p:pic>
      <p:sp>
        <p:nvSpPr>
          <p:cNvPr id="3" name="Rectangle 2">
            <a:extLst>
              <a:ext uri="{FF2B5EF4-FFF2-40B4-BE49-F238E27FC236}">
                <a16:creationId xmlns:a16="http://schemas.microsoft.com/office/drawing/2014/main" id="{43016B1F-D158-09E3-DD09-82C1B960423D}"/>
              </a:ext>
            </a:extLst>
          </p:cNvPr>
          <p:cNvSpPr/>
          <p:nvPr/>
        </p:nvSpPr>
        <p:spPr>
          <a:xfrm>
            <a:off x="5335179" y="5678905"/>
            <a:ext cx="1235242" cy="610295"/>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129773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B49E3-E512-E5E9-4ABF-B598D0F2520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979AE9-B085-0E2E-0155-B0AB3CD60E1D}"/>
              </a:ext>
            </a:extLst>
          </p:cNvPr>
          <p:cNvSpPr>
            <a:spLocks noGrp="1"/>
          </p:cNvSpPr>
          <p:nvPr>
            <p:ph idx="1"/>
          </p:nvPr>
        </p:nvSpPr>
        <p:spPr>
          <a:xfrm>
            <a:off x="464400" y="973015"/>
            <a:ext cx="11271600" cy="5316185"/>
          </a:xfrm>
        </p:spPr>
        <p:txBody>
          <a:bodyPr/>
          <a:lstStyle/>
          <a:p>
            <a:pPr marL="0" indent="0">
              <a:buNone/>
            </a:pPr>
            <a:r>
              <a:rPr lang="en-US" b="1" u="sng" dirty="0"/>
              <a:t>The common recommendation </a:t>
            </a:r>
            <a:r>
              <a:rPr lang="en-US" dirty="0"/>
              <a:t>- Establish and implement a formal “hot work” program that ensures that all individuals involved in any hot work operations, including contractors, are familiar with the procedures and requirements of safely performing hot work on the grounds. Hot work includes, but is not limited to, welding and allied processes, heat treating, grinding, thawing pipe, powder-driven fasteners, hot riveting, and similar applications producing a spark, flame, or heat. The program should follow the guidelines and procedures established in National Fire Protection Association NFPA 51B Standard for Fire Prevention During Welding, Cutting, and Other Hot Work (2024 Edition).</a:t>
            </a:r>
          </a:p>
          <a:p>
            <a:pPr marL="0" indent="0">
              <a:lnSpc>
                <a:spcPct val="90000"/>
              </a:lnSpc>
              <a:buNone/>
            </a:pPr>
            <a:r>
              <a:rPr lang="en-US" b="1" u="sng" dirty="0"/>
              <a:t>Solution: </a:t>
            </a:r>
          </a:p>
          <a:p>
            <a:pPr marL="0" indent="0">
              <a:lnSpc>
                <a:spcPct val="90000"/>
              </a:lnSpc>
              <a:buNone/>
            </a:pPr>
            <a:r>
              <a:rPr lang="en-US" dirty="0"/>
              <a:t>Free download of a hot work permit is available from the NFPA at:</a:t>
            </a:r>
          </a:p>
          <a:p>
            <a:pPr marL="0" indent="0">
              <a:lnSpc>
                <a:spcPct val="90000"/>
              </a:lnSpc>
              <a:buNone/>
            </a:pPr>
            <a:r>
              <a:rPr lang="en-US" u="sng" dirty="0">
                <a:hlinkClick r:id="rId2"/>
              </a:rPr>
              <a:t>https://www.nfpa.org/downloadable-resources/forms/hot-work-permit?l=0</a:t>
            </a:r>
            <a:endParaRPr lang="en-US" u="sng" dirty="0"/>
          </a:p>
          <a:p>
            <a:pPr marL="0" indent="0">
              <a:lnSpc>
                <a:spcPct val="90000"/>
              </a:lnSpc>
              <a:buNone/>
            </a:pPr>
            <a:endParaRPr lang="en-US" dirty="0"/>
          </a:p>
          <a:p>
            <a:pPr marL="0" indent="0">
              <a:lnSpc>
                <a:spcPct val="90000"/>
              </a:lnSpc>
              <a:buNone/>
            </a:pPr>
            <a:r>
              <a:rPr lang="en-US" b="1" u="sng" dirty="0">
                <a:solidFill>
                  <a:schemeClr val="tx1"/>
                </a:solidFill>
              </a:rPr>
              <a:t>Can be completed by:</a:t>
            </a:r>
          </a:p>
          <a:p>
            <a:pPr>
              <a:lnSpc>
                <a:spcPct val="90000"/>
              </a:lnSpc>
            </a:pPr>
            <a:r>
              <a:rPr lang="en-US" dirty="0">
                <a:solidFill>
                  <a:schemeClr val="tx1"/>
                </a:solidFill>
              </a:rPr>
              <a:t>County Management</a:t>
            </a:r>
          </a:p>
          <a:p>
            <a:pPr>
              <a:lnSpc>
                <a:spcPct val="90000"/>
              </a:lnSpc>
            </a:pPr>
            <a:r>
              <a:rPr lang="en-US" dirty="0">
                <a:solidFill>
                  <a:schemeClr val="tx1"/>
                </a:solidFill>
              </a:rPr>
              <a:t>Vendors</a:t>
            </a:r>
          </a:p>
          <a:p>
            <a:pPr>
              <a:lnSpc>
                <a:spcPct val="90000"/>
              </a:lnSpc>
            </a:pPr>
            <a:r>
              <a:rPr lang="en-US" dirty="0">
                <a:solidFill>
                  <a:schemeClr val="tx1"/>
                </a:solidFill>
              </a:rPr>
              <a:t>Maintenance Staff</a:t>
            </a:r>
          </a:p>
          <a:p>
            <a:pPr marL="0" indent="0">
              <a:lnSpc>
                <a:spcPct val="90000"/>
              </a:lnSpc>
              <a:buNone/>
            </a:pPr>
            <a:endParaRPr lang="en-US" u="sng" dirty="0">
              <a:solidFill>
                <a:schemeClr val="tx1"/>
              </a:solidFill>
            </a:endParaRPr>
          </a:p>
          <a:p>
            <a:pPr marL="0" indent="0">
              <a:buNone/>
            </a:pPr>
            <a:endParaRPr lang="en-US" u="sng" dirty="0">
              <a:solidFill>
                <a:schemeClr val="tx1"/>
              </a:solidFill>
            </a:endParaRPr>
          </a:p>
          <a:p>
            <a:pPr marL="0" indent="0">
              <a:buNone/>
            </a:pPr>
            <a:endParaRPr lang="en-US" dirty="0"/>
          </a:p>
        </p:txBody>
      </p:sp>
      <p:sp>
        <p:nvSpPr>
          <p:cNvPr id="4" name="Title 3">
            <a:extLst>
              <a:ext uri="{FF2B5EF4-FFF2-40B4-BE49-F238E27FC236}">
                <a16:creationId xmlns:a16="http://schemas.microsoft.com/office/drawing/2014/main" id="{34BFD614-71EC-6B24-23DD-C5D600148249}"/>
              </a:ext>
            </a:extLst>
          </p:cNvPr>
          <p:cNvSpPr>
            <a:spLocks noGrp="1"/>
          </p:cNvSpPr>
          <p:nvPr>
            <p:ph type="title"/>
          </p:nvPr>
        </p:nvSpPr>
        <p:spPr/>
        <p:txBody>
          <a:bodyPr/>
          <a:lstStyle/>
          <a:p>
            <a:r>
              <a:rPr lang="en-US" dirty="0">
                <a:latin typeface="+mn-lt"/>
              </a:rPr>
              <a:t>Hot Work Permit Program</a:t>
            </a:r>
          </a:p>
        </p:txBody>
      </p:sp>
      <p:sp>
        <p:nvSpPr>
          <p:cNvPr id="6" name="Slide Number Placeholder 5">
            <a:extLst>
              <a:ext uri="{FF2B5EF4-FFF2-40B4-BE49-F238E27FC236}">
                <a16:creationId xmlns:a16="http://schemas.microsoft.com/office/drawing/2014/main" id="{3228C0FB-6336-3286-D1EA-3C3BFD24A917}"/>
              </a:ext>
            </a:extLst>
          </p:cNvPr>
          <p:cNvSpPr>
            <a:spLocks noGrp="1"/>
          </p:cNvSpPr>
          <p:nvPr>
            <p:ph type="sldNum" sz="quarter" idx="15"/>
          </p:nvPr>
        </p:nvSpPr>
        <p:spPr/>
        <p:txBody>
          <a:bodyPr/>
          <a:lstStyle/>
          <a:p>
            <a:fld id="{CC823384-2074-4C75-9031-ACAC8BCA8354}" type="slidenum">
              <a:rPr lang="en-US" smtClean="0"/>
              <a:pPr/>
              <a:t>13</a:t>
            </a:fld>
            <a:endParaRPr lang="en-US" dirty="0"/>
          </a:p>
        </p:txBody>
      </p:sp>
      <p:pic>
        <p:nvPicPr>
          <p:cNvPr id="3" name="Picture 2">
            <a:extLst>
              <a:ext uri="{FF2B5EF4-FFF2-40B4-BE49-F238E27FC236}">
                <a16:creationId xmlns:a16="http://schemas.microsoft.com/office/drawing/2014/main" id="{CED50CEF-1934-7C4F-3D1A-118358A961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5110" y="2451868"/>
            <a:ext cx="2530890" cy="1510532"/>
          </a:xfrm>
          <a:prstGeom prst="rect">
            <a:avLst/>
          </a:prstGeom>
        </p:spPr>
      </p:pic>
      <p:pic>
        <p:nvPicPr>
          <p:cNvPr id="5" name="Picture 4">
            <a:extLst>
              <a:ext uri="{FF2B5EF4-FFF2-40B4-BE49-F238E27FC236}">
                <a16:creationId xmlns:a16="http://schemas.microsoft.com/office/drawing/2014/main" id="{133AEBB2-8BD5-11BE-D3B7-262CD952F960}"/>
              </a:ext>
            </a:extLst>
          </p:cNvPr>
          <p:cNvPicPr>
            <a:picLocks noChangeAspect="1"/>
          </p:cNvPicPr>
          <p:nvPr/>
        </p:nvPicPr>
        <p:blipFill>
          <a:blip r:embed="rId4"/>
          <a:stretch>
            <a:fillRect/>
          </a:stretch>
        </p:blipFill>
        <p:spPr>
          <a:xfrm>
            <a:off x="3717333" y="3386803"/>
            <a:ext cx="2234845" cy="2902397"/>
          </a:xfrm>
          <a:prstGeom prst="rect">
            <a:avLst/>
          </a:prstGeom>
        </p:spPr>
      </p:pic>
      <p:pic>
        <p:nvPicPr>
          <p:cNvPr id="8" name="Picture 7">
            <a:extLst>
              <a:ext uri="{FF2B5EF4-FFF2-40B4-BE49-F238E27FC236}">
                <a16:creationId xmlns:a16="http://schemas.microsoft.com/office/drawing/2014/main" id="{8AC61AF0-17E5-EC29-1A42-669D70737B41}"/>
              </a:ext>
            </a:extLst>
          </p:cNvPr>
          <p:cNvPicPr>
            <a:picLocks noChangeAspect="1"/>
          </p:cNvPicPr>
          <p:nvPr/>
        </p:nvPicPr>
        <p:blipFill>
          <a:blip r:embed="rId5"/>
          <a:stretch>
            <a:fillRect/>
          </a:stretch>
        </p:blipFill>
        <p:spPr>
          <a:xfrm>
            <a:off x="7702643" y="4100883"/>
            <a:ext cx="3004934" cy="2049834"/>
          </a:xfrm>
          <a:prstGeom prst="rect">
            <a:avLst/>
          </a:prstGeom>
        </p:spPr>
      </p:pic>
      <p:sp>
        <p:nvSpPr>
          <p:cNvPr id="9" name="Rectangle 8">
            <a:extLst>
              <a:ext uri="{FF2B5EF4-FFF2-40B4-BE49-F238E27FC236}">
                <a16:creationId xmlns:a16="http://schemas.microsoft.com/office/drawing/2014/main" id="{0202B72F-1518-8EBE-A77F-2F6B2B8FE1B3}"/>
              </a:ext>
            </a:extLst>
          </p:cNvPr>
          <p:cNvSpPr/>
          <p:nvPr/>
        </p:nvSpPr>
        <p:spPr>
          <a:xfrm>
            <a:off x="753979" y="5678905"/>
            <a:ext cx="1235242" cy="610295"/>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62178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D70CE-EB06-0092-8DC7-C76AA1AE5AE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53F63E-CD19-EBC1-D99C-8E4D47F0CF56}"/>
              </a:ext>
            </a:extLst>
          </p:cNvPr>
          <p:cNvSpPr>
            <a:spLocks noGrp="1"/>
          </p:cNvSpPr>
          <p:nvPr>
            <p:ph idx="1"/>
          </p:nvPr>
        </p:nvSpPr>
        <p:spPr>
          <a:xfrm>
            <a:off x="460800" y="949569"/>
            <a:ext cx="11271600" cy="5316185"/>
          </a:xfrm>
        </p:spPr>
        <p:txBody>
          <a:bodyPr/>
          <a:lstStyle/>
          <a:p>
            <a:pPr marL="0" indent="0">
              <a:buNone/>
            </a:pPr>
            <a:r>
              <a:rPr lang="en-US" b="1" u="sng" dirty="0"/>
              <a:t>The common recommendation </a:t>
            </a:r>
            <a:r>
              <a:rPr lang="en-US" dirty="0"/>
              <a:t>- Establish a formalized “impairment” program (for both pre-planned and emergency impairments) of the water-based fire protection system. The program should ensure that measures are taken during the impairment so that the increased risks are minimized, and the duration of the impairment is limited. The impairment program should follow the guidelines established in NFPA 25.</a:t>
            </a:r>
          </a:p>
          <a:p>
            <a:pPr marL="0" indent="0">
              <a:lnSpc>
                <a:spcPct val="90000"/>
              </a:lnSpc>
              <a:buNone/>
            </a:pPr>
            <a:endParaRPr lang="en-US" b="1" u="sng" dirty="0"/>
          </a:p>
          <a:p>
            <a:pPr marL="0" indent="0">
              <a:lnSpc>
                <a:spcPct val="90000"/>
              </a:lnSpc>
              <a:buNone/>
            </a:pPr>
            <a:r>
              <a:rPr lang="en-US" b="1" u="sng" dirty="0"/>
              <a:t>Solution: </a:t>
            </a:r>
            <a:r>
              <a:rPr lang="en-US" dirty="0"/>
              <a:t>Contact the local fire department / county official / CRL and Marsh (Ken Botes)</a:t>
            </a:r>
          </a:p>
          <a:p>
            <a:pPr marL="0" indent="0">
              <a:lnSpc>
                <a:spcPct val="90000"/>
              </a:lnSpc>
              <a:spcAft>
                <a:spcPts val="0"/>
              </a:spcAft>
              <a:buNone/>
            </a:pPr>
            <a:r>
              <a:rPr lang="en-US" u="sng" dirty="0">
                <a:solidFill>
                  <a:schemeClr val="tx1"/>
                </a:solidFill>
                <a:latin typeface="Aptos" panose="020B0004020202020204" pitchFamily="34" charset="0"/>
                <a:ea typeface="Calibri" panose="020F0502020204030204" pitchFamily="34" charset="0"/>
              </a:rPr>
              <a:t>There are three main types of impairments:</a:t>
            </a:r>
          </a:p>
          <a:p>
            <a:pPr>
              <a:lnSpc>
                <a:spcPct val="90000"/>
              </a:lnSpc>
              <a:spcAft>
                <a:spcPts val="0"/>
              </a:spcAft>
            </a:pPr>
            <a:r>
              <a:rPr lang="en-US" sz="1600" b="1" u="sng" dirty="0">
                <a:solidFill>
                  <a:schemeClr val="tx1"/>
                </a:solidFill>
                <a:latin typeface="Aptos" panose="020B0004020202020204" pitchFamily="34" charset="0"/>
                <a:ea typeface="Calibri" panose="020F0502020204030204" pitchFamily="34" charset="0"/>
                <a:cs typeface="Arial" panose="020B0604020202020204" pitchFamily="34" charset="0"/>
              </a:rPr>
              <a:t>Planned</a:t>
            </a:r>
            <a:r>
              <a:rPr lang="en-US" sz="1600" dirty="0">
                <a:solidFill>
                  <a:schemeClr val="tx1"/>
                </a:solidFill>
                <a:latin typeface="Aptos" panose="020B0004020202020204" pitchFamily="34" charset="0"/>
                <a:ea typeface="Calibri" panose="020F0502020204030204" pitchFamily="34" charset="0"/>
                <a:cs typeface="Arial" panose="020B0604020202020204" pitchFamily="34" charset="0"/>
              </a:rPr>
              <a:t> – examples would be routine repairs to fire protection equipment, routine testing of fire protection systems and alarms</a:t>
            </a:r>
          </a:p>
          <a:p>
            <a:pPr>
              <a:lnSpc>
                <a:spcPct val="90000"/>
              </a:lnSpc>
              <a:spcAft>
                <a:spcPts val="0"/>
              </a:spcAft>
            </a:pPr>
            <a:r>
              <a:rPr lang="en-US" sz="1600" b="1" u="sng" dirty="0">
                <a:solidFill>
                  <a:schemeClr val="tx1"/>
                </a:solidFill>
                <a:latin typeface="Aptos" panose="020B0004020202020204" pitchFamily="34" charset="0"/>
                <a:ea typeface="Calibri" panose="020F0502020204030204" pitchFamily="34" charset="0"/>
                <a:cs typeface="Arial" panose="020B0604020202020204" pitchFamily="34" charset="0"/>
              </a:rPr>
              <a:t>Hidden</a:t>
            </a:r>
            <a:r>
              <a:rPr lang="en-US" sz="1600" dirty="0">
                <a:solidFill>
                  <a:schemeClr val="tx1"/>
                </a:solidFill>
                <a:latin typeface="Aptos" panose="020B0004020202020204" pitchFamily="34" charset="0"/>
                <a:ea typeface="Calibri" panose="020F0502020204030204" pitchFamily="34" charset="0"/>
                <a:cs typeface="Arial" panose="020B0604020202020204" pitchFamily="34" charset="0"/>
              </a:rPr>
              <a:t> – shut fire protection valves that were not planned or known to the facility, there can be many causes for hidden impairments, which is why a robust fire protection system inspection program is also needed.</a:t>
            </a:r>
          </a:p>
          <a:p>
            <a:pPr>
              <a:lnSpc>
                <a:spcPct val="90000"/>
              </a:lnSpc>
              <a:spcAft>
                <a:spcPts val="0"/>
              </a:spcAft>
            </a:pPr>
            <a:r>
              <a:rPr lang="en-US" sz="1600" b="1" u="sng" dirty="0">
                <a:solidFill>
                  <a:schemeClr val="tx1"/>
                </a:solidFill>
                <a:latin typeface="Aptos" panose="020B0004020202020204" pitchFamily="34" charset="0"/>
                <a:ea typeface="Calibri" panose="020F0502020204030204" pitchFamily="34" charset="0"/>
                <a:cs typeface="Arial" panose="020B0604020202020204" pitchFamily="34" charset="0"/>
              </a:rPr>
              <a:t>Emergency</a:t>
            </a:r>
            <a:r>
              <a:rPr lang="en-US" sz="1600" dirty="0">
                <a:solidFill>
                  <a:schemeClr val="tx1"/>
                </a:solidFill>
                <a:latin typeface="Aptos" panose="020B0004020202020204" pitchFamily="34" charset="0"/>
                <a:ea typeface="Calibri" panose="020F0502020204030204" pitchFamily="34" charset="0"/>
                <a:cs typeface="Arial" panose="020B0604020202020204" pitchFamily="34" charset="0"/>
              </a:rPr>
              <a:t> – examples would be power loss to the facility, water main breaks, ruptured sprinkler lines</a:t>
            </a:r>
          </a:p>
          <a:p>
            <a:pPr marL="0" indent="0">
              <a:lnSpc>
                <a:spcPct val="90000"/>
              </a:lnSpc>
              <a:buNone/>
            </a:pPr>
            <a:endParaRPr lang="en-US" dirty="0"/>
          </a:p>
          <a:p>
            <a:pPr marL="0" indent="0">
              <a:lnSpc>
                <a:spcPct val="90000"/>
              </a:lnSpc>
              <a:buNone/>
            </a:pPr>
            <a:r>
              <a:rPr lang="en-US" b="1" u="sng" dirty="0">
                <a:solidFill>
                  <a:schemeClr val="tx1"/>
                </a:solidFill>
              </a:rPr>
              <a:t>Can be completed by:</a:t>
            </a:r>
          </a:p>
          <a:p>
            <a:pPr>
              <a:lnSpc>
                <a:spcPct val="90000"/>
              </a:lnSpc>
            </a:pPr>
            <a:r>
              <a:rPr lang="en-US" dirty="0">
                <a:solidFill>
                  <a:schemeClr val="tx1"/>
                </a:solidFill>
              </a:rPr>
              <a:t>County Management</a:t>
            </a:r>
          </a:p>
          <a:p>
            <a:pPr>
              <a:lnSpc>
                <a:spcPct val="90000"/>
              </a:lnSpc>
            </a:pPr>
            <a:r>
              <a:rPr lang="en-US" dirty="0">
                <a:solidFill>
                  <a:schemeClr val="tx1"/>
                </a:solidFill>
              </a:rPr>
              <a:t>Vendors</a:t>
            </a:r>
          </a:p>
          <a:p>
            <a:pPr>
              <a:lnSpc>
                <a:spcPct val="90000"/>
              </a:lnSpc>
            </a:pPr>
            <a:r>
              <a:rPr lang="en-US" dirty="0">
                <a:solidFill>
                  <a:schemeClr val="tx1"/>
                </a:solidFill>
              </a:rPr>
              <a:t>Maintenance Staff</a:t>
            </a:r>
          </a:p>
          <a:p>
            <a:pPr marL="0" indent="0">
              <a:lnSpc>
                <a:spcPct val="90000"/>
              </a:lnSpc>
              <a:buNone/>
            </a:pPr>
            <a:endParaRPr lang="en-US" u="sng" dirty="0">
              <a:solidFill>
                <a:schemeClr val="tx1"/>
              </a:solidFill>
            </a:endParaRPr>
          </a:p>
          <a:p>
            <a:pPr marL="0" indent="0">
              <a:buNone/>
            </a:pPr>
            <a:endParaRPr lang="en-US" u="sng" dirty="0">
              <a:solidFill>
                <a:schemeClr val="tx1"/>
              </a:solidFill>
            </a:endParaRPr>
          </a:p>
          <a:p>
            <a:pPr marL="0" indent="0">
              <a:buNone/>
            </a:pPr>
            <a:endParaRPr lang="en-US" dirty="0"/>
          </a:p>
        </p:txBody>
      </p:sp>
      <p:sp>
        <p:nvSpPr>
          <p:cNvPr id="4" name="Title 3">
            <a:extLst>
              <a:ext uri="{FF2B5EF4-FFF2-40B4-BE49-F238E27FC236}">
                <a16:creationId xmlns:a16="http://schemas.microsoft.com/office/drawing/2014/main" id="{DFCB21C9-B14B-1760-6BB8-F096D3873692}"/>
              </a:ext>
            </a:extLst>
          </p:cNvPr>
          <p:cNvSpPr>
            <a:spLocks noGrp="1"/>
          </p:cNvSpPr>
          <p:nvPr>
            <p:ph type="title"/>
          </p:nvPr>
        </p:nvSpPr>
        <p:spPr/>
        <p:txBody>
          <a:bodyPr/>
          <a:lstStyle/>
          <a:p>
            <a:r>
              <a:rPr lang="en-US" dirty="0">
                <a:latin typeface="+mn-lt"/>
              </a:rPr>
              <a:t>Fire Impairment Program</a:t>
            </a:r>
          </a:p>
        </p:txBody>
      </p:sp>
      <p:sp>
        <p:nvSpPr>
          <p:cNvPr id="6" name="Slide Number Placeholder 5">
            <a:extLst>
              <a:ext uri="{FF2B5EF4-FFF2-40B4-BE49-F238E27FC236}">
                <a16:creationId xmlns:a16="http://schemas.microsoft.com/office/drawing/2014/main" id="{5484E1D6-BF69-628A-6FE2-D66C8E6E8E46}"/>
              </a:ext>
            </a:extLst>
          </p:cNvPr>
          <p:cNvSpPr>
            <a:spLocks noGrp="1"/>
          </p:cNvSpPr>
          <p:nvPr>
            <p:ph type="sldNum" sz="quarter" idx="15"/>
          </p:nvPr>
        </p:nvSpPr>
        <p:spPr/>
        <p:txBody>
          <a:bodyPr/>
          <a:lstStyle/>
          <a:p>
            <a:fld id="{CC823384-2074-4C75-9031-ACAC8BCA8354}" type="slidenum">
              <a:rPr lang="en-US" smtClean="0"/>
              <a:pPr/>
              <a:t>14</a:t>
            </a:fld>
            <a:endParaRPr lang="en-US" dirty="0"/>
          </a:p>
        </p:txBody>
      </p:sp>
      <p:pic>
        <p:nvPicPr>
          <p:cNvPr id="3" name="Content Placeholder 3">
            <a:extLst>
              <a:ext uri="{FF2B5EF4-FFF2-40B4-BE49-F238E27FC236}">
                <a16:creationId xmlns:a16="http://schemas.microsoft.com/office/drawing/2014/main" id="{4B9660E0-5B51-397E-D295-65C526BD41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2568" y="4096424"/>
            <a:ext cx="3286864" cy="2169330"/>
          </a:xfrm>
          <a:prstGeom prst="roundRect">
            <a:avLst>
              <a:gd name="adj" fmla="val 1858"/>
            </a:avLst>
          </a:prstGeom>
          <a:effectLst>
            <a:outerShdw blurRad="50800" dist="50800" dir="5400000" algn="tl" rotWithShape="0">
              <a:srgbClr val="000000">
                <a:alpha val="43000"/>
              </a:srgbClr>
            </a:outerShdw>
          </a:effectLst>
        </p:spPr>
      </p:pic>
      <p:sp>
        <p:nvSpPr>
          <p:cNvPr id="7" name="Rectangle 6">
            <a:extLst>
              <a:ext uri="{FF2B5EF4-FFF2-40B4-BE49-F238E27FC236}">
                <a16:creationId xmlns:a16="http://schemas.microsoft.com/office/drawing/2014/main" id="{94A69DD2-ACEE-5B08-BA7A-845B97D85A99}"/>
              </a:ext>
            </a:extLst>
          </p:cNvPr>
          <p:cNvSpPr/>
          <p:nvPr/>
        </p:nvSpPr>
        <p:spPr>
          <a:xfrm>
            <a:off x="753979" y="5678905"/>
            <a:ext cx="1235242" cy="610295"/>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3908181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A5ABB-593E-51F6-3D3E-F979EB1779F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8614D1-C3D2-AD84-AD9A-8D50B29D8B05}"/>
              </a:ext>
            </a:extLst>
          </p:cNvPr>
          <p:cNvSpPr>
            <a:spLocks noGrp="1"/>
          </p:cNvSpPr>
          <p:nvPr>
            <p:ph idx="1"/>
          </p:nvPr>
        </p:nvSpPr>
        <p:spPr>
          <a:xfrm>
            <a:off x="464400" y="1031631"/>
            <a:ext cx="11271600" cy="5316185"/>
          </a:xfrm>
        </p:spPr>
        <p:txBody>
          <a:bodyPr/>
          <a:lstStyle/>
          <a:p>
            <a:pPr marL="0" indent="0">
              <a:buNone/>
            </a:pPr>
            <a:r>
              <a:rPr lang="en-US" b="1" u="sng" dirty="0"/>
              <a:t>The common recommendation </a:t>
            </a:r>
            <a:r>
              <a:rPr lang="en-US" dirty="0"/>
              <a:t>- A space heater was observed in the lobby receptionist area within 1 ft. of combustibles and other space heaters were noted. Space heaters have a history of causing fires. Eliminating space heaters reduces the fire hazard.</a:t>
            </a:r>
          </a:p>
          <a:p>
            <a:pPr marL="0" indent="0">
              <a:lnSpc>
                <a:spcPct val="90000"/>
              </a:lnSpc>
              <a:buNone/>
            </a:pPr>
            <a:r>
              <a:rPr lang="en-US" b="1" u="sng" dirty="0"/>
              <a:t>Solution:</a:t>
            </a:r>
            <a:r>
              <a:rPr lang="en-US" dirty="0"/>
              <a:t> Remove space heaters from the building and implement a policy that they are not to be used in the building.</a:t>
            </a:r>
          </a:p>
          <a:p>
            <a:pPr marL="0" indent="0">
              <a:buNone/>
            </a:pPr>
            <a:r>
              <a:rPr lang="en-US" i="1" u="sng" dirty="0"/>
              <a:t>HEATER CHECKLIST</a:t>
            </a:r>
          </a:p>
          <a:p>
            <a:pPr>
              <a:spcAft>
                <a:spcPts val="0"/>
              </a:spcAft>
            </a:pPr>
            <a:r>
              <a:rPr lang="en-US" dirty="0"/>
              <a:t>Purchase a heater with the seal of a qualified testing laboratory - UL.</a:t>
            </a:r>
          </a:p>
          <a:p>
            <a:pPr>
              <a:spcAft>
                <a:spcPts val="0"/>
              </a:spcAft>
            </a:pPr>
            <a:r>
              <a:rPr lang="en-US" dirty="0"/>
              <a:t>Keep the heater at least 3 feet  away from any combustibles.</a:t>
            </a:r>
          </a:p>
          <a:p>
            <a:pPr>
              <a:spcAft>
                <a:spcPts val="0"/>
              </a:spcAft>
            </a:pPr>
            <a:r>
              <a:rPr lang="en-US" dirty="0"/>
              <a:t>Choose a heater with a thermostat and overheat protection.</a:t>
            </a:r>
          </a:p>
          <a:p>
            <a:pPr>
              <a:spcAft>
                <a:spcPts val="0"/>
              </a:spcAft>
            </a:pPr>
            <a:r>
              <a:rPr lang="en-US" dirty="0"/>
              <a:t>Place the heater on a solid, flat surface.</a:t>
            </a:r>
          </a:p>
          <a:p>
            <a:pPr>
              <a:spcAft>
                <a:spcPts val="0"/>
              </a:spcAft>
            </a:pPr>
            <a:r>
              <a:rPr lang="en-US" dirty="0"/>
              <a:t>Make sure your heater has an auto shut-off to turn the heater off if it tips over.</a:t>
            </a:r>
          </a:p>
          <a:p>
            <a:pPr>
              <a:spcAft>
                <a:spcPts val="0"/>
              </a:spcAft>
            </a:pPr>
            <a:r>
              <a:rPr lang="en-US" dirty="0"/>
              <a:t>Keep space heaters out of the way of foot traffic.</a:t>
            </a:r>
          </a:p>
          <a:p>
            <a:pPr>
              <a:spcAft>
                <a:spcPts val="0"/>
              </a:spcAft>
            </a:pPr>
            <a:r>
              <a:rPr lang="en-US" dirty="0"/>
              <a:t>Plug the heater directly into the wall outlet.</a:t>
            </a:r>
          </a:p>
          <a:p>
            <a:pPr>
              <a:spcAft>
                <a:spcPts val="0"/>
              </a:spcAft>
            </a:pPr>
            <a:r>
              <a:rPr lang="en-US" dirty="0"/>
              <a:t>Never use an extension cord.</a:t>
            </a:r>
          </a:p>
          <a:p>
            <a:pPr>
              <a:spcAft>
                <a:spcPts val="0"/>
              </a:spcAft>
            </a:pPr>
            <a:r>
              <a:rPr lang="en-US" dirty="0"/>
              <a:t>Space heaters should be turned off and unplugged when leaving office or area.</a:t>
            </a:r>
          </a:p>
          <a:p>
            <a:pPr marL="0" indent="0">
              <a:buNone/>
            </a:pPr>
            <a:endParaRPr lang="en-US" b="1" u="sng" dirty="0">
              <a:solidFill>
                <a:schemeClr val="tx1"/>
              </a:solidFill>
            </a:endParaRPr>
          </a:p>
          <a:p>
            <a:pPr marL="0" indent="0">
              <a:buNone/>
            </a:pPr>
            <a:r>
              <a:rPr lang="en-US" b="1" u="sng" dirty="0">
                <a:solidFill>
                  <a:schemeClr val="tx1"/>
                </a:solidFill>
              </a:rPr>
              <a:t>Can be completed by:</a:t>
            </a:r>
          </a:p>
          <a:p>
            <a:pPr>
              <a:lnSpc>
                <a:spcPct val="90000"/>
              </a:lnSpc>
            </a:pPr>
            <a:r>
              <a:rPr lang="en-US" dirty="0">
                <a:solidFill>
                  <a:schemeClr val="tx1"/>
                </a:solidFill>
              </a:rPr>
              <a:t>County Management</a:t>
            </a:r>
          </a:p>
          <a:p>
            <a:pPr>
              <a:lnSpc>
                <a:spcPct val="90000"/>
              </a:lnSpc>
            </a:pPr>
            <a:r>
              <a:rPr lang="en-US" dirty="0">
                <a:solidFill>
                  <a:schemeClr val="tx1"/>
                </a:solidFill>
              </a:rPr>
              <a:t>Maintenance Staff</a:t>
            </a:r>
          </a:p>
          <a:p>
            <a:pPr marL="0" indent="0">
              <a:lnSpc>
                <a:spcPct val="90000"/>
              </a:lnSpc>
              <a:buNone/>
            </a:pPr>
            <a:endParaRPr lang="en-US" b="1" u="sng" dirty="0">
              <a:solidFill>
                <a:schemeClr val="tx1"/>
              </a:solidFill>
            </a:endParaRPr>
          </a:p>
          <a:p>
            <a:pPr marL="0" indent="0">
              <a:lnSpc>
                <a:spcPct val="90000"/>
              </a:lnSpc>
              <a:buNone/>
            </a:pPr>
            <a:endParaRPr lang="en-US" u="sng" dirty="0">
              <a:solidFill>
                <a:schemeClr val="tx1"/>
              </a:solidFill>
            </a:endParaRPr>
          </a:p>
          <a:p>
            <a:pPr marL="0" indent="0">
              <a:buNone/>
            </a:pPr>
            <a:endParaRPr lang="en-US" u="sng" dirty="0">
              <a:solidFill>
                <a:schemeClr val="tx1"/>
              </a:solidFill>
            </a:endParaRPr>
          </a:p>
          <a:p>
            <a:pPr marL="0" indent="0">
              <a:buNone/>
            </a:pPr>
            <a:endParaRPr lang="en-US" dirty="0"/>
          </a:p>
        </p:txBody>
      </p:sp>
      <p:sp>
        <p:nvSpPr>
          <p:cNvPr id="4" name="Title 3">
            <a:extLst>
              <a:ext uri="{FF2B5EF4-FFF2-40B4-BE49-F238E27FC236}">
                <a16:creationId xmlns:a16="http://schemas.microsoft.com/office/drawing/2014/main" id="{D1372916-075B-20CB-B8F9-816A5B68A3C6}"/>
              </a:ext>
            </a:extLst>
          </p:cNvPr>
          <p:cNvSpPr>
            <a:spLocks noGrp="1"/>
          </p:cNvSpPr>
          <p:nvPr>
            <p:ph type="title"/>
          </p:nvPr>
        </p:nvSpPr>
        <p:spPr/>
        <p:txBody>
          <a:bodyPr/>
          <a:lstStyle/>
          <a:p>
            <a:r>
              <a:rPr lang="en-US" dirty="0">
                <a:latin typeface="+mn-lt"/>
              </a:rPr>
              <a:t>Electric Portable Space Heaters</a:t>
            </a:r>
          </a:p>
        </p:txBody>
      </p:sp>
      <p:sp>
        <p:nvSpPr>
          <p:cNvPr id="6" name="Slide Number Placeholder 5">
            <a:extLst>
              <a:ext uri="{FF2B5EF4-FFF2-40B4-BE49-F238E27FC236}">
                <a16:creationId xmlns:a16="http://schemas.microsoft.com/office/drawing/2014/main" id="{30B90FFE-EADC-C0C3-29F0-C48FAA2B5E9A}"/>
              </a:ext>
            </a:extLst>
          </p:cNvPr>
          <p:cNvSpPr>
            <a:spLocks noGrp="1"/>
          </p:cNvSpPr>
          <p:nvPr>
            <p:ph type="sldNum" sz="quarter" idx="15"/>
          </p:nvPr>
        </p:nvSpPr>
        <p:spPr/>
        <p:txBody>
          <a:bodyPr/>
          <a:lstStyle/>
          <a:p>
            <a:fld id="{CC823384-2074-4C75-9031-ACAC8BCA8354}" type="slidenum">
              <a:rPr lang="en-US" smtClean="0"/>
              <a:pPr/>
              <a:t>15</a:t>
            </a:fld>
            <a:endParaRPr lang="en-US" dirty="0"/>
          </a:p>
        </p:txBody>
      </p:sp>
      <p:pic>
        <p:nvPicPr>
          <p:cNvPr id="5" name="Picture 4">
            <a:extLst>
              <a:ext uri="{FF2B5EF4-FFF2-40B4-BE49-F238E27FC236}">
                <a16:creationId xmlns:a16="http://schemas.microsoft.com/office/drawing/2014/main" id="{D47B6B2B-2A7C-1A6C-4917-DF4A980A1C36}"/>
              </a:ext>
            </a:extLst>
          </p:cNvPr>
          <p:cNvPicPr>
            <a:picLocks noChangeAspect="1"/>
          </p:cNvPicPr>
          <p:nvPr/>
        </p:nvPicPr>
        <p:blipFill>
          <a:blip r:embed="rId2"/>
          <a:stretch>
            <a:fillRect/>
          </a:stretch>
        </p:blipFill>
        <p:spPr>
          <a:xfrm>
            <a:off x="7949086" y="3180323"/>
            <a:ext cx="3951038" cy="2139462"/>
          </a:xfrm>
          <a:prstGeom prst="rect">
            <a:avLst/>
          </a:prstGeom>
        </p:spPr>
      </p:pic>
      <p:sp>
        <p:nvSpPr>
          <p:cNvPr id="7" name="Rectangle 6">
            <a:extLst>
              <a:ext uri="{FF2B5EF4-FFF2-40B4-BE49-F238E27FC236}">
                <a16:creationId xmlns:a16="http://schemas.microsoft.com/office/drawing/2014/main" id="{8CD24797-60CD-7EDE-E5F6-B76E92851CA1}"/>
              </a:ext>
            </a:extLst>
          </p:cNvPr>
          <p:cNvSpPr/>
          <p:nvPr/>
        </p:nvSpPr>
        <p:spPr>
          <a:xfrm>
            <a:off x="3015916" y="5737521"/>
            <a:ext cx="1235242" cy="610295"/>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217277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336D2-20D3-4FDF-9D70-8EA6A7FBD8A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A0B889-D124-AA15-F938-54F04161D646}"/>
              </a:ext>
            </a:extLst>
          </p:cNvPr>
          <p:cNvSpPr>
            <a:spLocks noGrp="1"/>
          </p:cNvSpPr>
          <p:nvPr>
            <p:ph idx="1"/>
          </p:nvPr>
        </p:nvSpPr>
        <p:spPr>
          <a:xfrm>
            <a:off x="464400" y="973015"/>
            <a:ext cx="11271600" cy="5212080"/>
          </a:xfrm>
        </p:spPr>
        <p:txBody>
          <a:bodyPr/>
          <a:lstStyle/>
          <a:p>
            <a:pPr marL="0" indent="0">
              <a:buNone/>
            </a:pPr>
            <a:r>
              <a:rPr lang="en-US" b="1" u="sng" dirty="0"/>
              <a:t>The common recommendation </a:t>
            </a:r>
            <a:r>
              <a:rPr lang="en-US" dirty="0"/>
              <a:t>- Large number of the aerosol cans were stored uncontained on shelves. In the event of a fire involving these cans, the cans may rupture and rocket within the room, spreading fire as they go.</a:t>
            </a:r>
          </a:p>
          <a:p>
            <a:pPr marL="0" indent="0">
              <a:lnSpc>
                <a:spcPct val="90000"/>
              </a:lnSpc>
              <a:buNone/>
            </a:pPr>
            <a:r>
              <a:rPr lang="en-US" b="1" u="sng" dirty="0"/>
              <a:t>Solution: </a:t>
            </a:r>
          </a:p>
          <a:p>
            <a:pPr>
              <a:spcAft>
                <a:spcPts val="0"/>
              </a:spcAft>
              <a:buClr>
                <a:schemeClr val="accent1"/>
              </a:buClr>
              <a:buSzPct val="80000"/>
            </a:pPr>
            <a:r>
              <a:rPr lang="en-US" dirty="0">
                <a:solidFill>
                  <a:schemeClr val="tx1"/>
                </a:solidFill>
              </a:rPr>
              <a:t>Storage Guidelines - Limit Combustibles: Minimize the number of combustible materials stored in mechanical and electrical rooms. Ideally, these areas should be free of unnecessary items.</a:t>
            </a:r>
          </a:p>
          <a:p>
            <a:pPr>
              <a:spcAft>
                <a:spcPts val="0"/>
              </a:spcAft>
              <a:buClr>
                <a:schemeClr val="accent1"/>
              </a:buClr>
              <a:buSzPct val="80000"/>
            </a:pPr>
            <a:r>
              <a:rPr lang="en-US" dirty="0">
                <a:solidFill>
                  <a:schemeClr val="tx1"/>
                </a:solidFill>
              </a:rPr>
              <a:t>Proper Containers </a:t>
            </a:r>
          </a:p>
          <a:p>
            <a:pPr>
              <a:spcAft>
                <a:spcPts val="0"/>
              </a:spcAft>
              <a:buClr>
                <a:schemeClr val="accent1"/>
              </a:buClr>
              <a:buSzPct val="80000"/>
            </a:pPr>
            <a:r>
              <a:rPr lang="en-US" dirty="0">
                <a:solidFill>
                  <a:schemeClr val="tx1"/>
                </a:solidFill>
              </a:rPr>
              <a:t>Separation</a:t>
            </a:r>
          </a:p>
          <a:p>
            <a:pPr marL="0" indent="0">
              <a:lnSpc>
                <a:spcPct val="90000"/>
              </a:lnSpc>
              <a:buNone/>
            </a:pPr>
            <a:endParaRPr lang="en-US" dirty="0">
              <a:solidFill>
                <a:schemeClr val="tx1"/>
              </a:solidFill>
            </a:endParaRPr>
          </a:p>
          <a:p>
            <a:pPr marL="0" indent="0">
              <a:lnSpc>
                <a:spcPct val="90000"/>
              </a:lnSpc>
              <a:buNone/>
            </a:pPr>
            <a:endParaRPr lang="en-US" dirty="0"/>
          </a:p>
          <a:p>
            <a:pPr marL="0" indent="0">
              <a:lnSpc>
                <a:spcPct val="90000"/>
              </a:lnSpc>
              <a:buNone/>
            </a:pPr>
            <a:r>
              <a:rPr lang="en-US" b="1" u="sng" dirty="0">
                <a:solidFill>
                  <a:schemeClr val="tx1"/>
                </a:solidFill>
              </a:rPr>
              <a:t>Can be completed by:</a:t>
            </a:r>
          </a:p>
          <a:p>
            <a:pPr>
              <a:lnSpc>
                <a:spcPct val="90000"/>
              </a:lnSpc>
            </a:pPr>
            <a:r>
              <a:rPr lang="en-US" dirty="0">
                <a:solidFill>
                  <a:schemeClr val="tx1"/>
                </a:solidFill>
              </a:rPr>
              <a:t>County Management</a:t>
            </a:r>
          </a:p>
          <a:p>
            <a:pPr>
              <a:lnSpc>
                <a:spcPct val="90000"/>
              </a:lnSpc>
            </a:pPr>
            <a:r>
              <a:rPr lang="en-US" dirty="0">
                <a:solidFill>
                  <a:schemeClr val="tx1"/>
                </a:solidFill>
              </a:rPr>
              <a:t>Maintenance Staff</a:t>
            </a:r>
          </a:p>
          <a:p>
            <a:pPr marL="0" indent="0">
              <a:lnSpc>
                <a:spcPct val="90000"/>
              </a:lnSpc>
              <a:buNone/>
            </a:pPr>
            <a:endParaRPr lang="en-US" b="1" u="sng" dirty="0">
              <a:solidFill>
                <a:schemeClr val="tx1"/>
              </a:solidFill>
            </a:endParaRPr>
          </a:p>
          <a:p>
            <a:pPr marL="0" indent="0">
              <a:lnSpc>
                <a:spcPct val="90000"/>
              </a:lnSpc>
              <a:buNone/>
            </a:pPr>
            <a:endParaRPr lang="en-US" u="sng" dirty="0">
              <a:solidFill>
                <a:schemeClr val="tx1"/>
              </a:solidFill>
            </a:endParaRPr>
          </a:p>
          <a:p>
            <a:pPr marL="0" indent="0">
              <a:buNone/>
            </a:pPr>
            <a:endParaRPr lang="en-US" u="sng" dirty="0">
              <a:solidFill>
                <a:schemeClr val="tx1"/>
              </a:solidFill>
            </a:endParaRPr>
          </a:p>
          <a:p>
            <a:pPr marL="0" indent="0">
              <a:buNone/>
            </a:pPr>
            <a:endParaRPr lang="en-US" dirty="0"/>
          </a:p>
        </p:txBody>
      </p:sp>
      <p:sp>
        <p:nvSpPr>
          <p:cNvPr id="4" name="Title 3">
            <a:extLst>
              <a:ext uri="{FF2B5EF4-FFF2-40B4-BE49-F238E27FC236}">
                <a16:creationId xmlns:a16="http://schemas.microsoft.com/office/drawing/2014/main" id="{60272657-9503-FFC2-0423-D20AA1F5E126}"/>
              </a:ext>
            </a:extLst>
          </p:cNvPr>
          <p:cNvSpPr>
            <a:spLocks noGrp="1"/>
          </p:cNvSpPr>
          <p:nvPr>
            <p:ph type="title"/>
          </p:nvPr>
        </p:nvSpPr>
        <p:spPr/>
        <p:txBody>
          <a:bodyPr/>
          <a:lstStyle/>
          <a:p>
            <a:r>
              <a:rPr lang="en-US" dirty="0"/>
              <a:t>Fire Protection Inspection, Testing, and Maintenance</a:t>
            </a:r>
            <a:endParaRPr lang="en-US" dirty="0">
              <a:latin typeface="+mn-lt"/>
            </a:endParaRPr>
          </a:p>
        </p:txBody>
      </p:sp>
      <p:sp>
        <p:nvSpPr>
          <p:cNvPr id="6" name="Slide Number Placeholder 5">
            <a:extLst>
              <a:ext uri="{FF2B5EF4-FFF2-40B4-BE49-F238E27FC236}">
                <a16:creationId xmlns:a16="http://schemas.microsoft.com/office/drawing/2014/main" id="{C348DBAD-201C-E47A-9F43-B1EF63C296C5}"/>
              </a:ext>
            </a:extLst>
          </p:cNvPr>
          <p:cNvSpPr>
            <a:spLocks noGrp="1"/>
          </p:cNvSpPr>
          <p:nvPr>
            <p:ph type="sldNum" sz="quarter" idx="15"/>
          </p:nvPr>
        </p:nvSpPr>
        <p:spPr/>
        <p:txBody>
          <a:bodyPr/>
          <a:lstStyle/>
          <a:p>
            <a:fld id="{CC823384-2074-4C75-9031-ACAC8BCA8354}" type="slidenum">
              <a:rPr lang="en-US" smtClean="0"/>
              <a:pPr/>
              <a:t>16</a:t>
            </a:fld>
            <a:endParaRPr lang="en-US" dirty="0"/>
          </a:p>
        </p:txBody>
      </p:sp>
      <p:pic>
        <p:nvPicPr>
          <p:cNvPr id="2050" name="Picture 10" descr="A yellow and black metal cabinet with cans and cans&#10;&#10;Description automatically generated">
            <a:extLst>
              <a:ext uri="{FF2B5EF4-FFF2-40B4-BE49-F238E27FC236}">
                <a16:creationId xmlns:a16="http://schemas.microsoft.com/office/drawing/2014/main" id="{B85FA3EA-D5A6-7160-423A-169DFE8A95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3"/>
          <a:stretch/>
        </p:blipFill>
        <p:spPr bwMode="auto">
          <a:xfrm>
            <a:off x="3386728" y="2519019"/>
            <a:ext cx="3515219" cy="2864410"/>
          </a:xfrm>
          <a:custGeom>
            <a:avLst/>
            <a:gdLst/>
            <a:ahLst/>
            <a:cxnLst/>
            <a:rect l="l" t="t" r="r" b="b"/>
            <a:pathLst>
              <a:path w="4825273" h="2948940">
                <a:moveTo>
                  <a:pt x="0" y="0"/>
                </a:moveTo>
                <a:lnTo>
                  <a:pt x="2646616" y="0"/>
                </a:lnTo>
                <a:lnTo>
                  <a:pt x="4664497" y="0"/>
                </a:lnTo>
                <a:lnTo>
                  <a:pt x="4825273" y="0"/>
                </a:lnTo>
                <a:lnTo>
                  <a:pt x="4825273" y="2948940"/>
                </a:lnTo>
                <a:lnTo>
                  <a:pt x="221394" y="2948940"/>
                </a:lnTo>
                <a:lnTo>
                  <a:pt x="221394" y="2876858"/>
                </a:lnTo>
                <a:lnTo>
                  <a:pt x="222335" y="2750941"/>
                </a:lnTo>
                <a:lnTo>
                  <a:pt x="221394" y="2623814"/>
                </a:lnTo>
                <a:lnTo>
                  <a:pt x="219512" y="2494871"/>
                </a:lnTo>
                <a:lnTo>
                  <a:pt x="217787" y="2365928"/>
                </a:lnTo>
                <a:lnTo>
                  <a:pt x="214023" y="2235169"/>
                </a:lnTo>
                <a:lnTo>
                  <a:pt x="210103" y="2103199"/>
                </a:lnTo>
                <a:lnTo>
                  <a:pt x="205555" y="1971229"/>
                </a:lnTo>
                <a:lnTo>
                  <a:pt x="199125" y="1838048"/>
                </a:lnTo>
                <a:lnTo>
                  <a:pt x="191441" y="1703656"/>
                </a:lnTo>
                <a:lnTo>
                  <a:pt x="184071" y="1568660"/>
                </a:lnTo>
                <a:lnTo>
                  <a:pt x="174662" y="1433663"/>
                </a:lnTo>
                <a:lnTo>
                  <a:pt x="163371" y="1296850"/>
                </a:lnTo>
                <a:lnTo>
                  <a:pt x="152080" y="1161853"/>
                </a:lnTo>
                <a:lnTo>
                  <a:pt x="139063" y="1024435"/>
                </a:lnTo>
                <a:lnTo>
                  <a:pt x="124793" y="886411"/>
                </a:lnTo>
                <a:lnTo>
                  <a:pt x="109738" y="750203"/>
                </a:lnTo>
                <a:lnTo>
                  <a:pt x="92174" y="612180"/>
                </a:lnTo>
                <a:lnTo>
                  <a:pt x="73356" y="474761"/>
                </a:lnTo>
                <a:lnTo>
                  <a:pt x="54694" y="336738"/>
                </a:lnTo>
                <a:lnTo>
                  <a:pt x="32897" y="199320"/>
                </a:lnTo>
                <a:lnTo>
                  <a:pt x="10628" y="6250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738A9DD-A0FC-5345-F1CE-E2866EBD574F}"/>
              </a:ext>
            </a:extLst>
          </p:cNvPr>
          <p:cNvPicPr>
            <a:picLocks noChangeAspect="1"/>
          </p:cNvPicPr>
          <p:nvPr/>
        </p:nvPicPr>
        <p:blipFill>
          <a:blip r:embed="rId4"/>
          <a:stretch>
            <a:fillRect/>
          </a:stretch>
        </p:blipFill>
        <p:spPr>
          <a:xfrm>
            <a:off x="7047663" y="4364112"/>
            <a:ext cx="2267266" cy="2038635"/>
          </a:xfrm>
          <a:prstGeom prst="rect">
            <a:avLst/>
          </a:prstGeom>
        </p:spPr>
      </p:pic>
      <p:pic>
        <p:nvPicPr>
          <p:cNvPr id="3" name="Picture 2">
            <a:extLst>
              <a:ext uri="{FF2B5EF4-FFF2-40B4-BE49-F238E27FC236}">
                <a16:creationId xmlns:a16="http://schemas.microsoft.com/office/drawing/2014/main" id="{C62E2871-1D27-6FBF-7C0F-DA481D7C4ED8}"/>
              </a:ext>
            </a:extLst>
          </p:cNvPr>
          <p:cNvPicPr>
            <a:picLocks noChangeAspect="1"/>
          </p:cNvPicPr>
          <p:nvPr/>
        </p:nvPicPr>
        <p:blipFill>
          <a:blip r:embed="rId5"/>
          <a:stretch>
            <a:fillRect/>
          </a:stretch>
        </p:blipFill>
        <p:spPr>
          <a:xfrm>
            <a:off x="9314929" y="2409682"/>
            <a:ext cx="2267267" cy="3600484"/>
          </a:xfrm>
          <a:prstGeom prst="rect">
            <a:avLst/>
          </a:prstGeom>
        </p:spPr>
      </p:pic>
      <p:sp>
        <p:nvSpPr>
          <p:cNvPr id="7" name="Rectangle 6">
            <a:extLst>
              <a:ext uri="{FF2B5EF4-FFF2-40B4-BE49-F238E27FC236}">
                <a16:creationId xmlns:a16="http://schemas.microsoft.com/office/drawing/2014/main" id="{8CA37B0C-32E1-06E5-930C-A59EED8533D7}"/>
              </a:ext>
            </a:extLst>
          </p:cNvPr>
          <p:cNvSpPr/>
          <p:nvPr/>
        </p:nvSpPr>
        <p:spPr>
          <a:xfrm>
            <a:off x="769536" y="5579837"/>
            <a:ext cx="1235242" cy="610295"/>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903392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B915F-E024-8D2F-F855-84CD489A481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B18550-FBE3-8291-5442-E8884E344532}"/>
              </a:ext>
            </a:extLst>
          </p:cNvPr>
          <p:cNvSpPr>
            <a:spLocks noGrp="1"/>
          </p:cNvSpPr>
          <p:nvPr>
            <p:ph idx="1"/>
          </p:nvPr>
        </p:nvSpPr>
        <p:spPr>
          <a:xfrm>
            <a:off x="464400" y="973015"/>
            <a:ext cx="11271600" cy="5316185"/>
          </a:xfrm>
        </p:spPr>
        <p:txBody>
          <a:bodyPr/>
          <a:lstStyle/>
          <a:p>
            <a:pPr marL="0" indent="0">
              <a:buNone/>
            </a:pPr>
            <a:r>
              <a:rPr lang="en-US" b="1" u="sng" dirty="0"/>
              <a:t>The common recommendation </a:t>
            </a:r>
            <a:r>
              <a:rPr lang="en-US" dirty="0"/>
              <a:t>- It was noted the fire hose cabinets are provided with fire hoses which are not currently being inspected and not tested on an annual frequency.  It was reported that facility occupants are also not trained in the use of fire hoses and are required to evacuate the building rather than attempt to fight a fire. Management should consider to service the hose station and hoses per NFPA 25.</a:t>
            </a:r>
          </a:p>
          <a:p>
            <a:pPr marL="0" indent="0">
              <a:buNone/>
            </a:pPr>
            <a:endParaRPr lang="en-US" dirty="0"/>
          </a:p>
          <a:p>
            <a:pPr marL="0" indent="0">
              <a:lnSpc>
                <a:spcPct val="90000"/>
              </a:lnSpc>
              <a:buNone/>
            </a:pPr>
            <a:r>
              <a:rPr lang="en-US" b="1" u="sng" dirty="0"/>
              <a:t>Solution: </a:t>
            </a:r>
            <a:r>
              <a:rPr lang="en-US" dirty="0">
                <a:solidFill>
                  <a:schemeClr val="tx1"/>
                </a:solidFill>
                <a:ea typeface="Aptos" panose="020B0004020202020204" pitchFamily="34" charset="0"/>
              </a:rPr>
              <a:t>Gain written permission from the local fire marshal or other authority having jurisdiction to remove the existing fire hoses from the cabinets while still maintaining the standpipe in ready condition for professional firefighters.</a:t>
            </a:r>
            <a:endParaRPr lang="en-US" dirty="0">
              <a:solidFill>
                <a:schemeClr val="tx1"/>
              </a:solidFill>
            </a:endParaRPr>
          </a:p>
          <a:p>
            <a:pPr marL="0" indent="0">
              <a:lnSpc>
                <a:spcPct val="90000"/>
              </a:lnSpc>
              <a:buNone/>
            </a:pPr>
            <a:endParaRPr lang="en-US" dirty="0">
              <a:solidFill>
                <a:schemeClr val="tx1"/>
              </a:solidFill>
            </a:endParaRPr>
          </a:p>
          <a:p>
            <a:pPr marL="0" indent="0">
              <a:lnSpc>
                <a:spcPct val="90000"/>
              </a:lnSpc>
              <a:buNone/>
            </a:pPr>
            <a:endParaRPr lang="en-US" dirty="0"/>
          </a:p>
          <a:p>
            <a:pPr marL="0" indent="0">
              <a:lnSpc>
                <a:spcPct val="90000"/>
              </a:lnSpc>
              <a:buNone/>
            </a:pPr>
            <a:r>
              <a:rPr lang="en-US" b="1" u="sng" dirty="0">
                <a:solidFill>
                  <a:schemeClr val="tx1"/>
                </a:solidFill>
              </a:rPr>
              <a:t>Can be completed by:</a:t>
            </a:r>
          </a:p>
          <a:p>
            <a:pPr>
              <a:lnSpc>
                <a:spcPct val="90000"/>
              </a:lnSpc>
            </a:pPr>
            <a:r>
              <a:rPr lang="en-US" dirty="0">
                <a:solidFill>
                  <a:schemeClr val="tx1"/>
                </a:solidFill>
              </a:rPr>
              <a:t>Internal maintenance</a:t>
            </a:r>
          </a:p>
          <a:p>
            <a:pPr marL="0" indent="0">
              <a:buNone/>
            </a:pPr>
            <a:endParaRPr lang="en-US" u="sng" dirty="0">
              <a:solidFill>
                <a:schemeClr val="tx1"/>
              </a:solidFill>
            </a:endParaRPr>
          </a:p>
          <a:p>
            <a:pPr marL="0" indent="0">
              <a:buNone/>
            </a:pPr>
            <a:endParaRPr lang="en-US" dirty="0"/>
          </a:p>
        </p:txBody>
      </p:sp>
      <p:sp>
        <p:nvSpPr>
          <p:cNvPr id="4" name="Title 3">
            <a:extLst>
              <a:ext uri="{FF2B5EF4-FFF2-40B4-BE49-F238E27FC236}">
                <a16:creationId xmlns:a16="http://schemas.microsoft.com/office/drawing/2014/main" id="{F7F8AFB2-E4DC-1523-07E9-E7470A57EC5A}"/>
              </a:ext>
            </a:extLst>
          </p:cNvPr>
          <p:cNvSpPr>
            <a:spLocks noGrp="1"/>
          </p:cNvSpPr>
          <p:nvPr>
            <p:ph type="title"/>
          </p:nvPr>
        </p:nvSpPr>
        <p:spPr/>
        <p:txBody>
          <a:bodyPr/>
          <a:lstStyle/>
          <a:p>
            <a:r>
              <a:rPr lang="en-US" dirty="0"/>
              <a:t>Fire Protection Inspection, Testing, and Maintenance</a:t>
            </a:r>
            <a:endParaRPr lang="en-US" dirty="0">
              <a:latin typeface="+mn-lt"/>
            </a:endParaRPr>
          </a:p>
        </p:txBody>
      </p:sp>
      <p:sp>
        <p:nvSpPr>
          <p:cNvPr id="6" name="Slide Number Placeholder 5">
            <a:extLst>
              <a:ext uri="{FF2B5EF4-FFF2-40B4-BE49-F238E27FC236}">
                <a16:creationId xmlns:a16="http://schemas.microsoft.com/office/drawing/2014/main" id="{D5131DC8-8024-F988-7DED-77E53C472D38}"/>
              </a:ext>
            </a:extLst>
          </p:cNvPr>
          <p:cNvSpPr>
            <a:spLocks noGrp="1"/>
          </p:cNvSpPr>
          <p:nvPr>
            <p:ph type="sldNum" sz="quarter" idx="15"/>
          </p:nvPr>
        </p:nvSpPr>
        <p:spPr/>
        <p:txBody>
          <a:bodyPr/>
          <a:lstStyle/>
          <a:p>
            <a:fld id="{CC823384-2074-4C75-9031-ACAC8BCA8354}" type="slidenum">
              <a:rPr lang="en-US" smtClean="0"/>
              <a:pPr/>
              <a:t>17</a:t>
            </a:fld>
            <a:endParaRPr lang="en-US" dirty="0"/>
          </a:p>
        </p:txBody>
      </p:sp>
      <p:pic>
        <p:nvPicPr>
          <p:cNvPr id="3" name="Picture 2">
            <a:extLst>
              <a:ext uri="{FF2B5EF4-FFF2-40B4-BE49-F238E27FC236}">
                <a16:creationId xmlns:a16="http://schemas.microsoft.com/office/drawing/2014/main" id="{5DFCB31F-E227-607C-5601-BCF8A8C76E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799" y="2865561"/>
            <a:ext cx="3716215" cy="3019424"/>
          </a:xfrm>
          <a:prstGeom prst="rect">
            <a:avLst/>
          </a:prstGeom>
        </p:spPr>
      </p:pic>
      <p:pic>
        <p:nvPicPr>
          <p:cNvPr id="16" name="Picture 15">
            <a:extLst>
              <a:ext uri="{FF2B5EF4-FFF2-40B4-BE49-F238E27FC236}">
                <a16:creationId xmlns:a16="http://schemas.microsoft.com/office/drawing/2014/main" id="{8B47D9DD-D800-A7B9-0F70-4555595C8339}"/>
              </a:ext>
            </a:extLst>
          </p:cNvPr>
          <p:cNvPicPr>
            <a:picLocks noChangeAspect="1"/>
          </p:cNvPicPr>
          <p:nvPr/>
        </p:nvPicPr>
        <p:blipFill>
          <a:blip r:embed="rId3"/>
          <a:stretch>
            <a:fillRect/>
          </a:stretch>
        </p:blipFill>
        <p:spPr>
          <a:xfrm>
            <a:off x="2771141" y="3124200"/>
            <a:ext cx="4544059" cy="2857899"/>
          </a:xfrm>
          <a:prstGeom prst="rect">
            <a:avLst/>
          </a:prstGeom>
        </p:spPr>
      </p:pic>
      <p:sp>
        <p:nvSpPr>
          <p:cNvPr id="5" name="Rectangle 4">
            <a:extLst>
              <a:ext uri="{FF2B5EF4-FFF2-40B4-BE49-F238E27FC236}">
                <a16:creationId xmlns:a16="http://schemas.microsoft.com/office/drawing/2014/main" id="{CB4372C9-80C6-D287-49EF-FB9F45E66F3A}"/>
              </a:ext>
            </a:extLst>
          </p:cNvPr>
          <p:cNvSpPr/>
          <p:nvPr/>
        </p:nvSpPr>
        <p:spPr>
          <a:xfrm>
            <a:off x="753979" y="5678905"/>
            <a:ext cx="1235242" cy="610295"/>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199847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19791-D659-35C8-5C38-41C563AAE51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352A57-0D72-B413-2C33-56A22D71037B}"/>
              </a:ext>
            </a:extLst>
          </p:cNvPr>
          <p:cNvSpPr>
            <a:spLocks noGrp="1"/>
          </p:cNvSpPr>
          <p:nvPr>
            <p:ph idx="1"/>
          </p:nvPr>
        </p:nvSpPr>
        <p:spPr>
          <a:xfrm>
            <a:off x="464400" y="973015"/>
            <a:ext cx="11271600" cy="5316185"/>
          </a:xfrm>
        </p:spPr>
        <p:txBody>
          <a:bodyPr/>
          <a:lstStyle/>
          <a:p>
            <a:pPr marL="0" indent="0">
              <a:buNone/>
            </a:pPr>
            <a:r>
              <a:rPr lang="en-US" b="1" u="sng" dirty="0"/>
              <a:t>The common recommendation </a:t>
            </a:r>
            <a:r>
              <a:rPr lang="en-US" dirty="0"/>
              <a:t>- Increase the frequency of grease filter and duct cleaning in the cooking hood exhaust system.</a:t>
            </a:r>
          </a:p>
          <a:p>
            <a:pPr marL="0" indent="0">
              <a:lnSpc>
                <a:spcPct val="90000"/>
              </a:lnSpc>
              <a:buNone/>
            </a:pPr>
            <a:endParaRPr lang="en-US" b="1" u="sng" dirty="0"/>
          </a:p>
          <a:p>
            <a:pPr marL="0" indent="0">
              <a:lnSpc>
                <a:spcPct val="90000"/>
              </a:lnSpc>
              <a:buNone/>
            </a:pPr>
            <a:r>
              <a:rPr lang="en-US" b="1" u="sng" dirty="0"/>
              <a:t>Solution: </a:t>
            </a:r>
            <a:r>
              <a:rPr lang="en-US" dirty="0"/>
              <a:t>Staff should be trained to replace the grease filters in the proper orientation after cleaning as well as verify that there are no gaps between the filters. Management should establish a system to inspect the plenum and exhaust duct areas at specific frequencies.</a:t>
            </a:r>
          </a:p>
          <a:p>
            <a:pPr marL="0" indent="0">
              <a:lnSpc>
                <a:spcPct val="90000"/>
              </a:lnSpc>
              <a:buNone/>
            </a:pPr>
            <a:endParaRPr lang="en-US" dirty="0"/>
          </a:p>
          <a:p>
            <a:pPr marL="0" indent="0">
              <a:lnSpc>
                <a:spcPct val="90000"/>
              </a:lnSpc>
              <a:buNone/>
            </a:pPr>
            <a:r>
              <a:rPr lang="en-US" b="1" u="sng" dirty="0">
                <a:solidFill>
                  <a:schemeClr val="tx1"/>
                </a:solidFill>
              </a:rPr>
              <a:t>Can be completed by:</a:t>
            </a:r>
            <a:endParaRPr lang="en-US" dirty="0">
              <a:solidFill>
                <a:schemeClr val="tx1"/>
              </a:solidFill>
            </a:endParaRPr>
          </a:p>
          <a:p>
            <a:pPr>
              <a:lnSpc>
                <a:spcPct val="90000"/>
              </a:lnSpc>
            </a:pPr>
            <a:r>
              <a:rPr lang="en-US" dirty="0">
                <a:solidFill>
                  <a:schemeClr val="tx1"/>
                </a:solidFill>
              </a:rPr>
              <a:t>County Management</a:t>
            </a:r>
          </a:p>
          <a:p>
            <a:pPr>
              <a:lnSpc>
                <a:spcPct val="90000"/>
              </a:lnSpc>
            </a:pPr>
            <a:r>
              <a:rPr lang="en-US" dirty="0">
                <a:solidFill>
                  <a:schemeClr val="tx1"/>
                </a:solidFill>
              </a:rPr>
              <a:t>Vendors</a:t>
            </a:r>
          </a:p>
          <a:p>
            <a:pPr>
              <a:lnSpc>
                <a:spcPct val="90000"/>
              </a:lnSpc>
            </a:pPr>
            <a:r>
              <a:rPr lang="en-US" dirty="0">
                <a:solidFill>
                  <a:schemeClr val="tx1"/>
                </a:solidFill>
              </a:rPr>
              <a:t>Maintenance Staff</a:t>
            </a:r>
          </a:p>
          <a:p>
            <a:pPr marL="0" indent="0">
              <a:lnSpc>
                <a:spcPct val="90000"/>
              </a:lnSpc>
              <a:buNone/>
            </a:pPr>
            <a:endParaRPr lang="en-US" b="1" u="sng" dirty="0">
              <a:solidFill>
                <a:schemeClr val="tx1"/>
              </a:solidFill>
            </a:endParaRPr>
          </a:p>
          <a:p>
            <a:pPr marL="0" indent="0">
              <a:lnSpc>
                <a:spcPct val="90000"/>
              </a:lnSpc>
              <a:buNone/>
            </a:pPr>
            <a:endParaRPr lang="en-US" u="sng" dirty="0">
              <a:solidFill>
                <a:schemeClr val="tx1"/>
              </a:solidFill>
            </a:endParaRPr>
          </a:p>
          <a:p>
            <a:pPr marL="0" indent="0">
              <a:buNone/>
            </a:pPr>
            <a:endParaRPr lang="en-US" u="sng" dirty="0">
              <a:solidFill>
                <a:schemeClr val="tx1"/>
              </a:solidFill>
            </a:endParaRPr>
          </a:p>
          <a:p>
            <a:pPr marL="0" indent="0">
              <a:buNone/>
            </a:pPr>
            <a:endParaRPr lang="en-US" dirty="0"/>
          </a:p>
        </p:txBody>
      </p:sp>
      <p:sp>
        <p:nvSpPr>
          <p:cNvPr id="4" name="Title 3">
            <a:extLst>
              <a:ext uri="{FF2B5EF4-FFF2-40B4-BE49-F238E27FC236}">
                <a16:creationId xmlns:a16="http://schemas.microsoft.com/office/drawing/2014/main" id="{74976FD4-A0FB-4F22-9D18-7FE47C9FFD31}"/>
              </a:ext>
            </a:extLst>
          </p:cNvPr>
          <p:cNvSpPr>
            <a:spLocks noGrp="1"/>
          </p:cNvSpPr>
          <p:nvPr>
            <p:ph type="title"/>
          </p:nvPr>
        </p:nvSpPr>
        <p:spPr/>
        <p:txBody>
          <a:bodyPr/>
          <a:lstStyle/>
          <a:p>
            <a:r>
              <a:rPr lang="en-US" dirty="0">
                <a:latin typeface="+mn-lt"/>
              </a:rPr>
              <a:t>Kitchen Duct Cleaning / Grease Filters</a:t>
            </a:r>
          </a:p>
        </p:txBody>
      </p:sp>
      <p:sp>
        <p:nvSpPr>
          <p:cNvPr id="6" name="Slide Number Placeholder 5">
            <a:extLst>
              <a:ext uri="{FF2B5EF4-FFF2-40B4-BE49-F238E27FC236}">
                <a16:creationId xmlns:a16="http://schemas.microsoft.com/office/drawing/2014/main" id="{7FB51BB0-7175-9012-F1FD-B7DF07498D78}"/>
              </a:ext>
            </a:extLst>
          </p:cNvPr>
          <p:cNvSpPr>
            <a:spLocks noGrp="1"/>
          </p:cNvSpPr>
          <p:nvPr>
            <p:ph type="sldNum" sz="quarter" idx="15"/>
          </p:nvPr>
        </p:nvSpPr>
        <p:spPr/>
        <p:txBody>
          <a:bodyPr/>
          <a:lstStyle/>
          <a:p>
            <a:fld id="{CC823384-2074-4C75-9031-ACAC8BCA8354}" type="slidenum">
              <a:rPr lang="en-US" smtClean="0"/>
              <a:pPr/>
              <a:t>18</a:t>
            </a:fld>
            <a:endParaRPr lang="en-US" dirty="0"/>
          </a:p>
        </p:txBody>
      </p:sp>
      <p:pic>
        <p:nvPicPr>
          <p:cNvPr id="8" name="Picture 7">
            <a:extLst>
              <a:ext uri="{FF2B5EF4-FFF2-40B4-BE49-F238E27FC236}">
                <a16:creationId xmlns:a16="http://schemas.microsoft.com/office/drawing/2014/main" id="{09B7A48F-D94E-63D2-2B49-AD985D1F1F88}"/>
              </a:ext>
            </a:extLst>
          </p:cNvPr>
          <p:cNvPicPr>
            <a:picLocks noChangeAspect="1"/>
          </p:cNvPicPr>
          <p:nvPr/>
        </p:nvPicPr>
        <p:blipFill>
          <a:blip r:embed="rId2"/>
          <a:stretch>
            <a:fillRect/>
          </a:stretch>
        </p:blipFill>
        <p:spPr>
          <a:xfrm>
            <a:off x="4141462" y="2635668"/>
            <a:ext cx="3909076" cy="3249317"/>
          </a:xfrm>
          <a:prstGeom prst="rect">
            <a:avLst/>
          </a:prstGeom>
        </p:spPr>
      </p:pic>
      <p:sp>
        <p:nvSpPr>
          <p:cNvPr id="3" name="Rectangle 2">
            <a:extLst>
              <a:ext uri="{FF2B5EF4-FFF2-40B4-BE49-F238E27FC236}">
                <a16:creationId xmlns:a16="http://schemas.microsoft.com/office/drawing/2014/main" id="{5B52901B-6098-5AB5-6421-10E3235DF04F}"/>
              </a:ext>
            </a:extLst>
          </p:cNvPr>
          <p:cNvSpPr/>
          <p:nvPr/>
        </p:nvSpPr>
        <p:spPr>
          <a:xfrm>
            <a:off x="753979" y="5678905"/>
            <a:ext cx="1235242" cy="610295"/>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330999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070B9-76D7-3BFC-4404-A84959C933E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0E61DB-0B62-F583-FBEA-19A0002745C2}"/>
              </a:ext>
            </a:extLst>
          </p:cNvPr>
          <p:cNvSpPr>
            <a:spLocks noGrp="1"/>
          </p:cNvSpPr>
          <p:nvPr>
            <p:ph idx="1"/>
          </p:nvPr>
        </p:nvSpPr>
        <p:spPr>
          <a:xfrm>
            <a:off x="464400" y="973015"/>
            <a:ext cx="11271600" cy="5316185"/>
          </a:xfrm>
        </p:spPr>
        <p:txBody>
          <a:bodyPr/>
          <a:lstStyle/>
          <a:p>
            <a:pPr marL="0" indent="0">
              <a:buNone/>
            </a:pPr>
            <a:r>
              <a:rPr lang="en-US" b="1" u="sng" dirty="0"/>
              <a:t>The common recommendation </a:t>
            </a:r>
            <a:r>
              <a:rPr lang="en-US" dirty="0"/>
              <a:t>- Contract a licensed company to protect the openings using an approved through-penetration firestop system installed and tested in accordance with ASTM E814 or UL 1479. The system should have an F rating not less than 1 hour but also not less than an equivalent level of fire resistance as the construction material surrounding the floor penetration.</a:t>
            </a:r>
          </a:p>
          <a:p>
            <a:pPr marL="0" indent="0">
              <a:lnSpc>
                <a:spcPct val="90000"/>
              </a:lnSpc>
              <a:buNone/>
            </a:pPr>
            <a:endParaRPr lang="en-US" b="1" u="sng" dirty="0"/>
          </a:p>
          <a:p>
            <a:pPr marL="0" indent="0">
              <a:lnSpc>
                <a:spcPct val="90000"/>
              </a:lnSpc>
              <a:buNone/>
            </a:pPr>
            <a:r>
              <a:rPr lang="en-US" b="1" u="sng" dirty="0"/>
              <a:t>Solution: </a:t>
            </a:r>
            <a:r>
              <a:rPr lang="en-US" dirty="0"/>
              <a:t>Staff  or vendors can seal penetrations in fire rated partitions, and the foam / barrier should have a minimum 1-hour, but not less than the required fire resistance rating of the floor.</a:t>
            </a:r>
          </a:p>
          <a:p>
            <a:pPr marL="0" indent="0">
              <a:lnSpc>
                <a:spcPct val="90000"/>
              </a:lnSpc>
              <a:buNone/>
            </a:pPr>
            <a:endParaRPr lang="en-US" dirty="0"/>
          </a:p>
          <a:p>
            <a:pPr marL="0" indent="0">
              <a:lnSpc>
                <a:spcPct val="90000"/>
              </a:lnSpc>
              <a:buNone/>
            </a:pPr>
            <a:r>
              <a:rPr lang="en-US" b="1" u="sng" dirty="0">
                <a:solidFill>
                  <a:schemeClr val="tx1"/>
                </a:solidFill>
              </a:rPr>
              <a:t>Can be completed by:</a:t>
            </a:r>
            <a:endParaRPr lang="en-US" dirty="0">
              <a:solidFill>
                <a:schemeClr val="tx1"/>
              </a:solidFill>
            </a:endParaRPr>
          </a:p>
          <a:p>
            <a:pPr>
              <a:lnSpc>
                <a:spcPct val="90000"/>
              </a:lnSpc>
            </a:pPr>
            <a:r>
              <a:rPr lang="en-US" dirty="0">
                <a:solidFill>
                  <a:schemeClr val="tx1"/>
                </a:solidFill>
              </a:rPr>
              <a:t>Vendors</a:t>
            </a:r>
          </a:p>
          <a:p>
            <a:pPr>
              <a:lnSpc>
                <a:spcPct val="90000"/>
              </a:lnSpc>
            </a:pPr>
            <a:r>
              <a:rPr lang="en-US" dirty="0">
                <a:solidFill>
                  <a:schemeClr val="tx1"/>
                </a:solidFill>
              </a:rPr>
              <a:t>Maintenance Staff</a:t>
            </a:r>
          </a:p>
          <a:p>
            <a:pPr marL="0" indent="0">
              <a:lnSpc>
                <a:spcPct val="90000"/>
              </a:lnSpc>
              <a:buNone/>
            </a:pPr>
            <a:endParaRPr lang="en-US" b="1" u="sng" dirty="0">
              <a:solidFill>
                <a:schemeClr val="tx1"/>
              </a:solidFill>
            </a:endParaRPr>
          </a:p>
          <a:p>
            <a:pPr marL="0" indent="0">
              <a:lnSpc>
                <a:spcPct val="90000"/>
              </a:lnSpc>
              <a:buNone/>
            </a:pPr>
            <a:endParaRPr lang="en-US" u="sng" dirty="0">
              <a:solidFill>
                <a:schemeClr val="tx1"/>
              </a:solidFill>
            </a:endParaRPr>
          </a:p>
          <a:p>
            <a:pPr marL="0" indent="0">
              <a:buNone/>
            </a:pPr>
            <a:endParaRPr lang="en-US" u="sng" dirty="0">
              <a:solidFill>
                <a:schemeClr val="tx1"/>
              </a:solidFill>
            </a:endParaRPr>
          </a:p>
          <a:p>
            <a:pPr marL="0" indent="0">
              <a:buNone/>
            </a:pPr>
            <a:endParaRPr lang="en-US" dirty="0"/>
          </a:p>
        </p:txBody>
      </p:sp>
      <p:sp>
        <p:nvSpPr>
          <p:cNvPr id="4" name="Title 3">
            <a:extLst>
              <a:ext uri="{FF2B5EF4-FFF2-40B4-BE49-F238E27FC236}">
                <a16:creationId xmlns:a16="http://schemas.microsoft.com/office/drawing/2014/main" id="{E54BA3E6-EE6A-1353-A22E-4B5A41ADD3DB}"/>
              </a:ext>
            </a:extLst>
          </p:cNvPr>
          <p:cNvSpPr>
            <a:spLocks noGrp="1"/>
          </p:cNvSpPr>
          <p:nvPr>
            <p:ph type="title"/>
          </p:nvPr>
        </p:nvSpPr>
        <p:spPr/>
        <p:txBody>
          <a:bodyPr/>
          <a:lstStyle/>
          <a:p>
            <a:r>
              <a:rPr lang="en-US" dirty="0">
                <a:latin typeface="+mn-lt"/>
              </a:rPr>
              <a:t>Seal Penetrations / Maintain fire barrier</a:t>
            </a:r>
          </a:p>
        </p:txBody>
      </p:sp>
      <p:sp>
        <p:nvSpPr>
          <p:cNvPr id="6" name="Slide Number Placeholder 5">
            <a:extLst>
              <a:ext uri="{FF2B5EF4-FFF2-40B4-BE49-F238E27FC236}">
                <a16:creationId xmlns:a16="http://schemas.microsoft.com/office/drawing/2014/main" id="{DF33FE57-AD85-ED15-41FD-FF08FAF3B7A5}"/>
              </a:ext>
            </a:extLst>
          </p:cNvPr>
          <p:cNvSpPr>
            <a:spLocks noGrp="1"/>
          </p:cNvSpPr>
          <p:nvPr>
            <p:ph type="sldNum" sz="quarter" idx="15"/>
          </p:nvPr>
        </p:nvSpPr>
        <p:spPr/>
        <p:txBody>
          <a:bodyPr/>
          <a:lstStyle/>
          <a:p>
            <a:fld id="{CC823384-2074-4C75-9031-ACAC8BCA8354}" type="slidenum">
              <a:rPr lang="en-US" smtClean="0"/>
              <a:pPr/>
              <a:t>19</a:t>
            </a:fld>
            <a:endParaRPr lang="en-US" dirty="0"/>
          </a:p>
        </p:txBody>
      </p:sp>
      <p:sp>
        <p:nvSpPr>
          <p:cNvPr id="3" name="Rectangle 2">
            <a:extLst>
              <a:ext uri="{FF2B5EF4-FFF2-40B4-BE49-F238E27FC236}">
                <a16:creationId xmlns:a16="http://schemas.microsoft.com/office/drawing/2014/main" id="{20DFE235-DDBC-CAC0-FD94-6417B2549A33}"/>
              </a:ext>
            </a:extLst>
          </p:cNvPr>
          <p:cNvSpPr/>
          <p:nvPr/>
        </p:nvSpPr>
        <p:spPr>
          <a:xfrm>
            <a:off x="753979" y="5678905"/>
            <a:ext cx="1235242" cy="610295"/>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pic>
        <p:nvPicPr>
          <p:cNvPr id="7" name="Picture 6">
            <a:extLst>
              <a:ext uri="{FF2B5EF4-FFF2-40B4-BE49-F238E27FC236}">
                <a16:creationId xmlns:a16="http://schemas.microsoft.com/office/drawing/2014/main" id="{2993ACC4-D454-F25E-5608-EA6872181D51}"/>
              </a:ext>
            </a:extLst>
          </p:cNvPr>
          <p:cNvPicPr>
            <a:picLocks noChangeAspect="1"/>
          </p:cNvPicPr>
          <p:nvPr/>
        </p:nvPicPr>
        <p:blipFill>
          <a:blip r:embed="rId2"/>
          <a:stretch>
            <a:fillRect/>
          </a:stretch>
        </p:blipFill>
        <p:spPr>
          <a:xfrm>
            <a:off x="9512968" y="2614504"/>
            <a:ext cx="2230656" cy="1598685"/>
          </a:xfrm>
          <a:prstGeom prst="rect">
            <a:avLst/>
          </a:prstGeom>
        </p:spPr>
      </p:pic>
      <p:pic>
        <p:nvPicPr>
          <p:cNvPr id="10" name="Picture 9">
            <a:extLst>
              <a:ext uri="{FF2B5EF4-FFF2-40B4-BE49-F238E27FC236}">
                <a16:creationId xmlns:a16="http://schemas.microsoft.com/office/drawing/2014/main" id="{7CDAAB43-E003-E5DA-2161-848D56D5FD19}"/>
              </a:ext>
            </a:extLst>
          </p:cNvPr>
          <p:cNvPicPr>
            <a:picLocks noChangeAspect="1"/>
          </p:cNvPicPr>
          <p:nvPr/>
        </p:nvPicPr>
        <p:blipFill>
          <a:blip r:embed="rId3"/>
          <a:stretch>
            <a:fillRect/>
          </a:stretch>
        </p:blipFill>
        <p:spPr>
          <a:xfrm>
            <a:off x="6758414" y="4058653"/>
            <a:ext cx="2466167" cy="2230547"/>
          </a:xfrm>
          <a:prstGeom prst="rect">
            <a:avLst/>
          </a:prstGeom>
        </p:spPr>
      </p:pic>
      <p:pic>
        <p:nvPicPr>
          <p:cNvPr id="12" name="Picture 11">
            <a:extLst>
              <a:ext uri="{FF2B5EF4-FFF2-40B4-BE49-F238E27FC236}">
                <a16:creationId xmlns:a16="http://schemas.microsoft.com/office/drawing/2014/main" id="{3109C56D-B8C7-3F53-DA95-1C2938670EEC}"/>
              </a:ext>
            </a:extLst>
          </p:cNvPr>
          <p:cNvPicPr>
            <a:picLocks noChangeAspect="1"/>
          </p:cNvPicPr>
          <p:nvPr/>
        </p:nvPicPr>
        <p:blipFill>
          <a:blip r:embed="rId4"/>
          <a:stretch>
            <a:fillRect/>
          </a:stretch>
        </p:blipFill>
        <p:spPr>
          <a:xfrm>
            <a:off x="3507340" y="2919422"/>
            <a:ext cx="2962688" cy="2943636"/>
          </a:xfrm>
          <a:prstGeom prst="rect">
            <a:avLst/>
          </a:prstGeom>
        </p:spPr>
      </p:pic>
    </p:spTree>
    <p:extLst>
      <p:ext uri="{BB962C8B-B14F-4D97-AF65-F5344CB8AC3E}">
        <p14:creationId xmlns:p14="http://schemas.microsoft.com/office/powerpoint/2010/main" val="3868899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4B6EBD-4B62-7571-689E-FAFA345DFF42}"/>
              </a:ext>
            </a:extLst>
          </p:cNvPr>
          <p:cNvSpPr>
            <a:spLocks noGrp="1"/>
          </p:cNvSpPr>
          <p:nvPr>
            <p:ph type="body" sz="quarter" idx="12"/>
          </p:nvPr>
        </p:nvSpPr>
        <p:spPr>
          <a:xfrm>
            <a:off x="6217550" y="1825389"/>
            <a:ext cx="5534492" cy="5904000"/>
          </a:xfrm>
        </p:spPr>
        <p:txBody>
          <a:bodyPr/>
          <a:lstStyle/>
          <a:p>
            <a:r>
              <a:rPr lang="en-US" sz="2400" dirty="0"/>
              <a:t>Who will be conducting the surveys</a:t>
            </a:r>
          </a:p>
          <a:p>
            <a:r>
              <a:rPr lang="en-US" sz="2400" dirty="0"/>
              <a:t>The locations for 2026</a:t>
            </a:r>
          </a:p>
          <a:p>
            <a:r>
              <a:rPr lang="en-US" sz="2400" dirty="0"/>
              <a:t>Data shows us the most frequent recommendations </a:t>
            </a:r>
          </a:p>
          <a:p>
            <a:r>
              <a:rPr lang="en-US" sz="2400" dirty="0"/>
              <a:t>Types of recommendations and solutions </a:t>
            </a:r>
          </a:p>
          <a:p>
            <a:r>
              <a:rPr lang="en-US" sz="2400" dirty="0"/>
              <a:t>Documentation to prepare</a:t>
            </a:r>
          </a:p>
          <a:p>
            <a:endParaRPr lang="en-US" dirty="0"/>
          </a:p>
        </p:txBody>
      </p:sp>
      <p:sp>
        <p:nvSpPr>
          <p:cNvPr id="4" name="Title 3">
            <a:extLst>
              <a:ext uri="{FF2B5EF4-FFF2-40B4-BE49-F238E27FC236}">
                <a16:creationId xmlns:a16="http://schemas.microsoft.com/office/drawing/2014/main" id="{289F3168-BDD1-4643-84CE-665FF5871172}"/>
              </a:ext>
            </a:extLst>
          </p:cNvPr>
          <p:cNvSpPr>
            <a:spLocks noGrp="1"/>
          </p:cNvSpPr>
          <p:nvPr>
            <p:ph type="title"/>
            <p:custDataLst>
              <p:custData r:id="rId1"/>
            </p:custDataLst>
          </p:nvPr>
        </p:nvSpPr>
        <p:spPr>
          <a:xfrm>
            <a:off x="304800" y="381600"/>
            <a:ext cx="3024554" cy="5904000"/>
          </a:xfrm>
        </p:spPr>
        <p:txBody>
          <a:bodyPr/>
          <a:lstStyle/>
          <a:p>
            <a:r>
              <a:rPr lang="en-US" dirty="0"/>
              <a:t>Agenda</a:t>
            </a:r>
          </a:p>
        </p:txBody>
      </p:sp>
    </p:spTree>
    <p:extLst>
      <p:ext uri="{BB962C8B-B14F-4D97-AF65-F5344CB8AC3E}">
        <p14:creationId xmlns:p14="http://schemas.microsoft.com/office/powerpoint/2010/main" val="406100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D8DF99-F03C-1A8F-2233-F3FD8EB187AC}"/>
              </a:ext>
            </a:extLst>
          </p:cNvPr>
          <p:cNvSpPr>
            <a:spLocks noGrp="1"/>
          </p:cNvSpPr>
          <p:nvPr>
            <p:ph idx="1"/>
          </p:nvPr>
        </p:nvSpPr>
        <p:spPr>
          <a:xfrm>
            <a:off x="464400" y="978568"/>
            <a:ext cx="11271600" cy="5310632"/>
          </a:xfrm>
        </p:spPr>
        <p:txBody>
          <a:bodyPr/>
          <a:lstStyle/>
          <a:p>
            <a:pPr marL="0" indent="0">
              <a:buNone/>
            </a:pPr>
            <a:r>
              <a:rPr lang="en-US" sz="2400" u="sng" dirty="0">
                <a:solidFill>
                  <a:schemeClr val="tx1"/>
                </a:solidFill>
              </a:rPr>
              <a:t>Protection Systems</a:t>
            </a:r>
          </a:p>
          <a:p>
            <a:pPr>
              <a:spcAft>
                <a:spcPts val="0"/>
              </a:spcAft>
            </a:pPr>
            <a:r>
              <a:rPr lang="en-US" dirty="0">
                <a:solidFill>
                  <a:schemeClr val="tx1"/>
                </a:solidFill>
                <a:highlight>
                  <a:srgbClr val="FFFF00"/>
                </a:highlight>
              </a:rPr>
              <a:t>Fire pump annual flow test report (most recent)</a:t>
            </a:r>
          </a:p>
          <a:p>
            <a:pPr>
              <a:spcAft>
                <a:spcPts val="0"/>
              </a:spcAft>
            </a:pPr>
            <a:r>
              <a:rPr lang="en-US" dirty="0">
                <a:solidFill>
                  <a:schemeClr val="tx1"/>
                </a:solidFill>
              </a:rPr>
              <a:t> Automatic sprinkler system drawings</a:t>
            </a:r>
          </a:p>
          <a:p>
            <a:pPr>
              <a:spcAft>
                <a:spcPts val="0"/>
              </a:spcAft>
            </a:pPr>
            <a:r>
              <a:rPr lang="en-US" dirty="0">
                <a:solidFill>
                  <a:schemeClr val="tx1"/>
                </a:solidFill>
                <a:highlight>
                  <a:srgbClr val="FFFF00"/>
                </a:highlight>
              </a:rPr>
              <a:t>Sprinkler system annual test report</a:t>
            </a:r>
          </a:p>
          <a:p>
            <a:pPr>
              <a:spcAft>
                <a:spcPts val="0"/>
              </a:spcAft>
            </a:pPr>
            <a:r>
              <a:rPr lang="en-US" dirty="0">
                <a:solidFill>
                  <a:schemeClr val="tx1"/>
                </a:solidFill>
                <a:highlight>
                  <a:srgbClr val="FFFF00"/>
                </a:highlight>
              </a:rPr>
              <a:t>Gaseous suppression inspection report</a:t>
            </a:r>
          </a:p>
          <a:p>
            <a:pPr>
              <a:spcAft>
                <a:spcPts val="0"/>
              </a:spcAft>
            </a:pPr>
            <a:r>
              <a:rPr lang="en-US" dirty="0">
                <a:solidFill>
                  <a:schemeClr val="tx1"/>
                </a:solidFill>
                <a:highlight>
                  <a:srgbClr val="FFFF00"/>
                </a:highlight>
              </a:rPr>
              <a:t>Private fire hydrant flow test report </a:t>
            </a:r>
          </a:p>
          <a:p>
            <a:pPr>
              <a:spcAft>
                <a:spcPts val="0"/>
              </a:spcAft>
            </a:pPr>
            <a:r>
              <a:rPr lang="en-US" dirty="0">
                <a:solidFill>
                  <a:schemeClr val="tx1"/>
                </a:solidFill>
                <a:highlight>
                  <a:srgbClr val="FFFF00"/>
                </a:highlight>
              </a:rPr>
              <a:t>Fire extinguisher service frequencies</a:t>
            </a:r>
          </a:p>
          <a:p>
            <a:pPr>
              <a:spcAft>
                <a:spcPts val="0"/>
              </a:spcAft>
            </a:pPr>
            <a:r>
              <a:rPr lang="en-US" dirty="0">
                <a:solidFill>
                  <a:schemeClr val="tx1"/>
                </a:solidFill>
              </a:rPr>
              <a:t>Security / Watchman services provided </a:t>
            </a:r>
          </a:p>
          <a:p>
            <a:pPr>
              <a:spcAft>
                <a:spcPts val="0"/>
              </a:spcAft>
            </a:pPr>
            <a:r>
              <a:rPr lang="en-US" dirty="0">
                <a:solidFill>
                  <a:schemeClr val="tx1"/>
                </a:solidFill>
              </a:rPr>
              <a:t>Illegal entry alarms (type and monitoring company)</a:t>
            </a:r>
          </a:p>
          <a:p>
            <a:pPr>
              <a:spcAft>
                <a:spcPts val="0"/>
              </a:spcAft>
            </a:pPr>
            <a:endParaRPr lang="en-US" dirty="0">
              <a:solidFill>
                <a:schemeClr val="tx1"/>
              </a:solidFill>
            </a:endParaRPr>
          </a:p>
          <a:p>
            <a:pPr marL="0" indent="0">
              <a:buNone/>
            </a:pPr>
            <a:r>
              <a:rPr lang="en-US" sz="2400" u="sng" dirty="0">
                <a:solidFill>
                  <a:schemeClr val="tx1"/>
                </a:solidFill>
              </a:rPr>
              <a:t>Building Construction &amp; Drawings</a:t>
            </a:r>
          </a:p>
          <a:p>
            <a:pPr marL="0" indent="0">
              <a:buNone/>
            </a:pPr>
            <a:r>
              <a:rPr lang="en-US" dirty="0">
                <a:solidFill>
                  <a:schemeClr val="tx1"/>
                </a:solidFill>
                <a:highlight>
                  <a:srgbClr val="FFFF00"/>
                </a:highlight>
              </a:rPr>
              <a:t>Copy of site plan and other diagrams </a:t>
            </a:r>
            <a:r>
              <a:rPr lang="en-US" dirty="0">
                <a:solidFill>
                  <a:schemeClr val="tx1"/>
                </a:solidFill>
              </a:rPr>
              <a:t>(rack storage layout &amp; equipment layout)</a:t>
            </a:r>
          </a:p>
          <a:p>
            <a:pPr marL="0" indent="0">
              <a:buNone/>
            </a:pPr>
            <a:r>
              <a:rPr lang="en-US" dirty="0">
                <a:solidFill>
                  <a:schemeClr val="tx1"/>
                </a:solidFill>
              </a:rPr>
              <a:t>Building(s) age, date of additions, building(s) area (dimensions or square footage)</a:t>
            </a:r>
          </a:p>
          <a:p>
            <a:pPr marL="0" indent="0">
              <a:buNone/>
            </a:pPr>
            <a:r>
              <a:rPr lang="en-US" dirty="0">
                <a:solidFill>
                  <a:schemeClr val="tx1"/>
                </a:solidFill>
              </a:rPr>
              <a:t>Dedicated / Compartmentalized areas (computer rooms, clean rooms, building additions)</a:t>
            </a:r>
          </a:p>
          <a:p>
            <a:pPr marL="0" indent="0">
              <a:buNone/>
            </a:pPr>
            <a:r>
              <a:rPr lang="en-US" dirty="0">
                <a:solidFill>
                  <a:schemeClr val="tx1"/>
                </a:solidFill>
              </a:rPr>
              <a:t>Construction features (Roof U/L fire &amp; wind rating, exterior window wind rating, fireproofing rating)</a:t>
            </a:r>
          </a:p>
          <a:p>
            <a:pPr marL="0" indent="0">
              <a:buNone/>
            </a:pPr>
            <a:r>
              <a:rPr lang="en-US" dirty="0">
                <a:solidFill>
                  <a:schemeClr val="tx1"/>
                </a:solidFill>
              </a:rPr>
              <a:t>Finished floor elevation (Elevation certificate, blueprints, etc.)</a:t>
            </a:r>
          </a:p>
          <a:p>
            <a:pPr>
              <a:spcAft>
                <a:spcPts val="0"/>
              </a:spcAft>
            </a:pPr>
            <a:endParaRPr lang="en-US" dirty="0">
              <a:solidFill>
                <a:schemeClr val="tx1"/>
              </a:solidFill>
            </a:endParaRPr>
          </a:p>
          <a:p>
            <a:pPr marL="0" indent="0">
              <a:buNone/>
            </a:pPr>
            <a:endParaRPr lang="en-US" dirty="0"/>
          </a:p>
        </p:txBody>
      </p:sp>
      <p:sp>
        <p:nvSpPr>
          <p:cNvPr id="4" name="Title 3">
            <a:extLst>
              <a:ext uri="{FF2B5EF4-FFF2-40B4-BE49-F238E27FC236}">
                <a16:creationId xmlns:a16="http://schemas.microsoft.com/office/drawing/2014/main" id="{BAA889B2-C161-9C46-BDB7-1EBCDDD11D30}"/>
              </a:ext>
            </a:extLst>
          </p:cNvPr>
          <p:cNvSpPr>
            <a:spLocks noGrp="1"/>
          </p:cNvSpPr>
          <p:nvPr>
            <p:ph type="title"/>
          </p:nvPr>
        </p:nvSpPr>
        <p:spPr/>
        <p:txBody>
          <a:bodyPr/>
          <a:lstStyle/>
          <a:p>
            <a:r>
              <a:rPr lang="en-US" dirty="0"/>
              <a:t>Documents to prepare</a:t>
            </a:r>
          </a:p>
        </p:txBody>
      </p:sp>
      <p:sp>
        <p:nvSpPr>
          <p:cNvPr id="6" name="Slide Number Placeholder 5">
            <a:extLst>
              <a:ext uri="{FF2B5EF4-FFF2-40B4-BE49-F238E27FC236}">
                <a16:creationId xmlns:a16="http://schemas.microsoft.com/office/drawing/2014/main" id="{55FFB1D1-4FAA-4C73-37C9-C68AEA92069A}"/>
              </a:ext>
            </a:extLst>
          </p:cNvPr>
          <p:cNvSpPr>
            <a:spLocks noGrp="1"/>
          </p:cNvSpPr>
          <p:nvPr>
            <p:ph type="sldNum" sz="quarter" idx="15"/>
          </p:nvPr>
        </p:nvSpPr>
        <p:spPr/>
        <p:txBody>
          <a:bodyPr/>
          <a:lstStyle/>
          <a:p>
            <a:fld id="{CC823384-2074-4C75-9031-ACAC8BCA8354}" type="slidenum">
              <a:rPr lang="en-US" smtClean="0"/>
              <a:pPr/>
              <a:t>20</a:t>
            </a:fld>
            <a:endParaRPr lang="en-US" dirty="0"/>
          </a:p>
        </p:txBody>
      </p:sp>
    </p:spTree>
    <p:extLst>
      <p:ext uri="{BB962C8B-B14F-4D97-AF65-F5344CB8AC3E}">
        <p14:creationId xmlns:p14="http://schemas.microsoft.com/office/powerpoint/2010/main" val="3199930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2A619-826C-840C-EBFF-5D875F97B30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49A1816-28ED-5463-B36E-7218E2984644}"/>
              </a:ext>
            </a:extLst>
          </p:cNvPr>
          <p:cNvSpPr>
            <a:spLocks noGrp="1"/>
          </p:cNvSpPr>
          <p:nvPr>
            <p:ph type="sldNum" sz="quarter" idx="15"/>
          </p:nvPr>
        </p:nvSpPr>
        <p:spPr/>
        <p:txBody>
          <a:bodyPr/>
          <a:lstStyle/>
          <a:p>
            <a:fld id="{CC823384-2074-4C75-9031-ACAC8BCA8354}" type="slidenum">
              <a:rPr lang="en-US" smtClean="0"/>
              <a:pPr/>
              <a:t>21</a:t>
            </a:fld>
            <a:endParaRPr lang="en-US" dirty="0"/>
          </a:p>
        </p:txBody>
      </p:sp>
      <p:pic>
        <p:nvPicPr>
          <p:cNvPr id="10" name="x_Picture 364756305" descr="A blue and white sign with black text&#10;&#10;Description automatically generated">
            <a:extLst>
              <a:ext uri="{FF2B5EF4-FFF2-40B4-BE49-F238E27FC236}">
                <a16:creationId xmlns:a16="http://schemas.microsoft.com/office/drawing/2014/main" id="{E678E428-D09D-12F5-9D6B-EC11A0330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1390" y="258297"/>
            <a:ext cx="1171009" cy="35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A1D21060-1354-DCAF-228A-17A3037D61A8}"/>
              </a:ext>
            </a:extLst>
          </p:cNvPr>
          <p:cNvPicPr>
            <a:picLocks noChangeAspect="1"/>
          </p:cNvPicPr>
          <p:nvPr/>
        </p:nvPicPr>
        <p:blipFill>
          <a:blip r:embed="rId3"/>
          <a:stretch>
            <a:fillRect/>
          </a:stretch>
        </p:blipFill>
        <p:spPr>
          <a:xfrm>
            <a:off x="572791" y="1225186"/>
            <a:ext cx="10977809" cy="4779628"/>
          </a:xfrm>
          <a:prstGeom prst="rect">
            <a:avLst/>
          </a:prstGeom>
        </p:spPr>
      </p:pic>
    </p:spTree>
    <p:extLst>
      <p:ext uri="{BB962C8B-B14F-4D97-AF65-F5344CB8AC3E}">
        <p14:creationId xmlns:p14="http://schemas.microsoft.com/office/powerpoint/2010/main" val="61372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C4D15-A591-5D5D-E4DA-97B85C747544}"/>
              </a:ext>
            </a:extLst>
          </p:cNvPr>
          <p:cNvSpPr>
            <a:spLocks noGrp="1"/>
          </p:cNvSpPr>
          <p:nvPr>
            <p:ph type="title"/>
          </p:nvPr>
        </p:nvSpPr>
        <p:spPr/>
        <p:txBody>
          <a:bodyPr/>
          <a:lstStyle/>
          <a:p>
            <a:br>
              <a:rPr lang="en-US" dirty="0"/>
            </a:br>
            <a:br>
              <a:rPr lang="en-US" dirty="0"/>
            </a:br>
            <a:endParaRPr lang="en-US" dirty="0"/>
          </a:p>
        </p:txBody>
      </p:sp>
      <p:sp>
        <p:nvSpPr>
          <p:cNvPr id="6" name="Slide Number Placeholder 5">
            <a:extLst>
              <a:ext uri="{FF2B5EF4-FFF2-40B4-BE49-F238E27FC236}">
                <a16:creationId xmlns:a16="http://schemas.microsoft.com/office/drawing/2014/main" id="{EB81F9D6-1085-9C13-2819-C13A99B680DA}"/>
              </a:ext>
            </a:extLst>
          </p:cNvPr>
          <p:cNvSpPr>
            <a:spLocks noGrp="1"/>
          </p:cNvSpPr>
          <p:nvPr>
            <p:ph type="sldNum" sz="quarter" idx="15"/>
          </p:nvPr>
        </p:nvSpPr>
        <p:spPr/>
        <p:txBody>
          <a:bodyPr/>
          <a:lstStyle/>
          <a:p>
            <a:fld id="{CC823384-2074-4C75-9031-ACAC8BCA8354}" type="slidenum">
              <a:rPr lang="en-US" smtClean="0"/>
              <a:pPr/>
              <a:t>22</a:t>
            </a:fld>
            <a:endParaRPr lang="en-US" dirty="0"/>
          </a:p>
        </p:txBody>
      </p:sp>
      <p:sp>
        <p:nvSpPr>
          <p:cNvPr id="8" name="TextBox 7">
            <a:extLst>
              <a:ext uri="{FF2B5EF4-FFF2-40B4-BE49-F238E27FC236}">
                <a16:creationId xmlns:a16="http://schemas.microsoft.com/office/drawing/2014/main" id="{2232CFD3-41D2-EE50-F9F4-76C968AE61BD}"/>
              </a:ext>
            </a:extLst>
          </p:cNvPr>
          <p:cNvSpPr txBox="1"/>
          <p:nvPr/>
        </p:nvSpPr>
        <p:spPr>
          <a:xfrm>
            <a:off x="456000" y="244420"/>
            <a:ext cx="10912800" cy="646331"/>
          </a:xfrm>
          <a:prstGeom prst="rect">
            <a:avLst/>
          </a:prstGeom>
          <a:noFill/>
        </p:spPr>
        <p:txBody>
          <a:bodyPr wrap="square">
            <a:spAutoFit/>
          </a:bodyPr>
          <a:lstStyle/>
          <a:p>
            <a:r>
              <a:rPr lang="en-US" sz="3600" b="0" i="0" u="none" strike="noStrike" baseline="0" dirty="0"/>
              <a:t>Maintenance Intervals – </a:t>
            </a:r>
            <a:r>
              <a:rPr lang="en-US" dirty="0"/>
              <a:t>Code &amp; Standard-Inspection Frequencies </a:t>
            </a:r>
            <a:r>
              <a:rPr lang="en-US" sz="3600" b="0" i="0" u="none" strike="noStrike" baseline="0" dirty="0"/>
              <a:t> </a:t>
            </a:r>
            <a:endParaRPr lang="en-US" sz="3600" dirty="0"/>
          </a:p>
        </p:txBody>
      </p:sp>
      <p:pic>
        <p:nvPicPr>
          <p:cNvPr id="10" name="Picture 9">
            <a:extLst>
              <a:ext uri="{FF2B5EF4-FFF2-40B4-BE49-F238E27FC236}">
                <a16:creationId xmlns:a16="http://schemas.microsoft.com/office/drawing/2014/main" id="{1E6BDD40-D7C6-B9DA-61B7-9EE96B269643}"/>
              </a:ext>
            </a:extLst>
          </p:cNvPr>
          <p:cNvPicPr>
            <a:picLocks noChangeAspect="1"/>
          </p:cNvPicPr>
          <p:nvPr/>
        </p:nvPicPr>
        <p:blipFill>
          <a:blip r:embed="rId2"/>
          <a:stretch>
            <a:fillRect/>
          </a:stretch>
        </p:blipFill>
        <p:spPr>
          <a:xfrm>
            <a:off x="1316021" y="844585"/>
            <a:ext cx="9559958" cy="5527245"/>
          </a:xfrm>
          <a:prstGeom prst="rect">
            <a:avLst/>
          </a:prstGeom>
        </p:spPr>
      </p:pic>
    </p:spTree>
    <p:extLst>
      <p:ext uri="{BB962C8B-B14F-4D97-AF65-F5344CB8AC3E}">
        <p14:creationId xmlns:p14="http://schemas.microsoft.com/office/powerpoint/2010/main" val="1501470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A6529-38F6-6FE4-B551-27B0BCF8EA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7585B2-B0F4-B140-A4D6-66DDEE381648}"/>
              </a:ext>
            </a:extLst>
          </p:cNvPr>
          <p:cNvSpPr>
            <a:spLocks noGrp="1"/>
          </p:cNvSpPr>
          <p:nvPr>
            <p:ph type="title"/>
          </p:nvPr>
        </p:nvSpPr>
        <p:spPr/>
        <p:txBody>
          <a:bodyPr/>
          <a:lstStyle/>
          <a:p>
            <a:br>
              <a:rPr lang="en-US" dirty="0"/>
            </a:br>
            <a:br>
              <a:rPr lang="en-US" dirty="0"/>
            </a:br>
            <a:endParaRPr lang="en-US" dirty="0"/>
          </a:p>
        </p:txBody>
      </p:sp>
      <p:sp>
        <p:nvSpPr>
          <p:cNvPr id="6" name="Slide Number Placeholder 5">
            <a:extLst>
              <a:ext uri="{FF2B5EF4-FFF2-40B4-BE49-F238E27FC236}">
                <a16:creationId xmlns:a16="http://schemas.microsoft.com/office/drawing/2014/main" id="{EDC37683-DE85-2B69-AF53-3C1A81820270}"/>
              </a:ext>
            </a:extLst>
          </p:cNvPr>
          <p:cNvSpPr>
            <a:spLocks noGrp="1"/>
          </p:cNvSpPr>
          <p:nvPr>
            <p:ph type="sldNum" sz="quarter" idx="15"/>
          </p:nvPr>
        </p:nvSpPr>
        <p:spPr/>
        <p:txBody>
          <a:bodyPr/>
          <a:lstStyle/>
          <a:p>
            <a:fld id="{CC823384-2074-4C75-9031-ACAC8BCA8354}" type="slidenum">
              <a:rPr lang="en-US" smtClean="0"/>
              <a:pPr/>
              <a:t>23</a:t>
            </a:fld>
            <a:endParaRPr lang="en-US" dirty="0"/>
          </a:p>
        </p:txBody>
      </p:sp>
      <p:sp>
        <p:nvSpPr>
          <p:cNvPr id="8" name="TextBox 7">
            <a:extLst>
              <a:ext uri="{FF2B5EF4-FFF2-40B4-BE49-F238E27FC236}">
                <a16:creationId xmlns:a16="http://schemas.microsoft.com/office/drawing/2014/main" id="{7C90D10B-9366-B18E-2239-8488C1895BE2}"/>
              </a:ext>
            </a:extLst>
          </p:cNvPr>
          <p:cNvSpPr txBox="1"/>
          <p:nvPr/>
        </p:nvSpPr>
        <p:spPr>
          <a:xfrm>
            <a:off x="456000" y="244420"/>
            <a:ext cx="10912800" cy="646331"/>
          </a:xfrm>
          <a:prstGeom prst="rect">
            <a:avLst/>
          </a:prstGeom>
          <a:noFill/>
        </p:spPr>
        <p:txBody>
          <a:bodyPr wrap="square">
            <a:spAutoFit/>
          </a:bodyPr>
          <a:lstStyle/>
          <a:p>
            <a:r>
              <a:rPr lang="en-US" sz="3600" b="0" i="0" u="none" strike="noStrike" baseline="0" dirty="0"/>
              <a:t>Maintenance Intervals – </a:t>
            </a:r>
            <a:r>
              <a:rPr lang="en-US" dirty="0"/>
              <a:t>Code &amp; Standard-Inspection Frequencies </a:t>
            </a:r>
            <a:r>
              <a:rPr lang="en-US" sz="3600" b="0" i="0" u="none" strike="noStrike" baseline="0" dirty="0"/>
              <a:t> </a:t>
            </a:r>
            <a:endParaRPr lang="en-US" sz="3600" dirty="0"/>
          </a:p>
        </p:txBody>
      </p:sp>
      <p:pic>
        <p:nvPicPr>
          <p:cNvPr id="3" name="Picture 2">
            <a:extLst>
              <a:ext uri="{FF2B5EF4-FFF2-40B4-BE49-F238E27FC236}">
                <a16:creationId xmlns:a16="http://schemas.microsoft.com/office/drawing/2014/main" id="{FED9C63E-BC7E-87D8-31F4-60BE25B29F7D}"/>
              </a:ext>
            </a:extLst>
          </p:cNvPr>
          <p:cNvPicPr>
            <a:picLocks noChangeAspect="1"/>
          </p:cNvPicPr>
          <p:nvPr/>
        </p:nvPicPr>
        <p:blipFill>
          <a:blip r:embed="rId2"/>
          <a:stretch>
            <a:fillRect/>
          </a:stretch>
        </p:blipFill>
        <p:spPr>
          <a:xfrm>
            <a:off x="313608" y="1073007"/>
            <a:ext cx="11197584" cy="4711985"/>
          </a:xfrm>
          <a:prstGeom prst="rect">
            <a:avLst/>
          </a:prstGeom>
        </p:spPr>
      </p:pic>
    </p:spTree>
    <p:extLst>
      <p:ext uri="{BB962C8B-B14F-4D97-AF65-F5344CB8AC3E}">
        <p14:creationId xmlns:p14="http://schemas.microsoft.com/office/powerpoint/2010/main" val="2825570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A46D-27E4-A43E-4E67-D351AE6CAF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9F703B-102E-3DAE-5782-B1577C7882AB}"/>
              </a:ext>
            </a:extLst>
          </p:cNvPr>
          <p:cNvSpPr>
            <a:spLocks noGrp="1"/>
          </p:cNvSpPr>
          <p:nvPr>
            <p:ph type="title"/>
          </p:nvPr>
        </p:nvSpPr>
        <p:spPr/>
        <p:txBody>
          <a:bodyPr/>
          <a:lstStyle/>
          <a:p>
            <a:br>
              <a:rPr lang="en-US" dirty="0"/>
            </a:br>
            <a:br>
              <a:rPr lang="en-US" dirty="0"/>
            </a:br>
            <a:endParaRPr lang="en-US" dirty="0"/>
          </a:p>
        </p:txBody>
      </p:sp>
      <p:sp>
        <p:nvSpPr>
          <p:cNvPr id="6" name="Slide Number Placeholder 5">
            <a:extLst>
              <a:ext uri="{FF2B5EF4-FFF2-40B4-BE49-F238E27FC236}">
                <a16:creationId xmlns:a16="http://schemas.microsoft.com/office/drawing/2014/main" id="{9F83BCD0-EB38-8E19-8710-E63C27111D00}"/>
              </a:ext>
            </a:extLst>
          </p:cNvPr>
          <p:cNvSpPr>
            <a:spLocks noGrp="1"/>
          </p:cNvSpPr>
          <p:nvPr>
            <p:ph type="sldNum" sz="quarter" idx="15"/>
          </p:nvPr>
        </p:nvSpPr>
        <p:spPr/>
        <p:txBody>
          <a:bodyPr/>
          <a:lstStyle/>
          <a:p>
            <a:fld id="{CC823384-2074-4C75-9031-ACAC8BCA8354}" type="slidenum">
              <a:rPr lang="en-US" smtClean="0"/>
              <a:pPr/>
              <a:t>24</a:t>
            </a:fld>
            <a:endParaRPr lang="en-US" dirty="0"/>
          </a:p>
        </p:txBody>
      </p:sp>
      <p:sp>
        <p:nvSpPr>
          <p:cNvPr id="8" name="TextBox 7">
            <a:extLst>
              <a:ext uri="{FF2B5EF4-FFF2-40B4-BE49-F238E27FC236}">
                <a16:creationId xmlns:a16="http://schemas.microsoft.com/office/drawing/2014/main" id="{11376D41-F8A5-0A4A-1F3F-BC46424095C0}"/>
              </a:ext>
            </a:extLst>
          </p:cNvPr>
          <p:cNvSpPr txBox="1"/>
          <p:nvPr/>
        </p:nvSpPr>
        <p:spPr>
          <a:xfrm>
            <a:off x="456000" y="244420"/>
            <a:ext cx="10912800" cy="646331"/>
          </a:xfrm>
          <a:prstGeom prst="rect">
            <a:avLst/>
          </a:prstGeom>
          <a:noFill/>
        </p:spPr>
        <p:txBody>
          <a:bodyPr wrap="square">
            <a:spAutoFit/>
          </a:bodyPr>
          <a:lstStyle/>
          <a:p>
            <a:r>
              <a:rPr lang="en-US" sz="3600" b="0" i="0" u="none" strike="noStrike" baseline="0" dirty="0"/>
              <a:t>Maintenance Intervals – </a:t>
            </a:r>
            <a:r>
              <a:rPr lang="en-US" dirty="0"/>
              <a:t>Code &amp; Standard-Inspection Frequencies </a:t>
            </a:r>
            <a:r>
              <a:rPr lang="en-US" sz="3600" b="0" i="0" u="none" strike="noStrike" baseline="0" dirty="0"/>
              <a:t> </a:t>
            </a:r>
            <a:endParaRPr lang="en-US" sz="3600" dirty="0"/>
          </a:p>
        </p:txBody>
      </p:sp>
      <p:pic>
        <p:nvPicPr>
          <p:cNvPr id="5" name="Picture 4">
            <a:extLst>
              <a:ext uri="{FF2B5EF4-FFF2-40B4-BE49-F238E27FC236}">
                <a16:creationId xmlns:a16="http://schemas.microsoft.com/office/drawing/2014/main" id="{1EB5B677-1BFD-8D8C-0C97-10127FBCDED4}"/>
              </a:ext>
            </a:extLst>
          </p:cNvPr>
          <p:cNvPicPr>
            <a:picLocks noChangeAspect="1"/>
          </p:cNvPicPr>
          <p:nvPr/>
        </p:nvPicPr>
        <p:blipFill>
          <a:blip r:embed="rId2"/>
          <a:stretch>
            <a:fillRect/>
          </a:stretch>
        </p:blipFill>
        <p:spPr>
          <a:xfrm>
            <a:off x="1422842" y="890751"/>
            <a:ext cx="9346316" cy="5460183"/>
          </a:xfrm>
          <a:prstGeom prst="rect">
            <a:avLst/>
          </a:prstGeom>
        </p:spPr>
      </p:pic>
    </p:spTree>
    <p:extLst>
      <p:ext uri="{BB962C8B-B14F-4D97-AF65-F5344CB8AC3E}">
        <p14:creationId xmlns:p14="http://schemas.microsoft.com/office/powerpoint/2010/main" val="3754784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F56F1-1399-63F6-E343-CA6A8D6F325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3CBE27D-F149-2C58-D538-AA1FE74FEFEC}"/>
              </a:ext>
            </a:extLst>
          </p:cNvPr>
          <p:cNvSpPr txBox="1"/>
          <p:nvPr/>
        </p:nvSpPr>
        <p:spPr>
          <a:xfrm>
            <a:off x="3048000" y="1633284"/>
            <a:ext cx="6096000" cy="2419124"/>
          </a:xfrm>
          <a:prstGeom prst="rect">
            <a:avLst/>
          </a:prstGeom>
          <a:noFill/>
        </p:spPr>
        <p:txBody>
          <a:bodyPr wrap="square">
            <a:spAutoFit/>
          </a:bodyPr>
          <a:lstStyle/>
          <a:p>
            <a:pPr marL="0" indent="0" algn="ctr">
              <a:lnSpc>
                <a:spcPct val="90000"/>
              </a:lnSpc>
              <a:buNone/>
            </a:pPr>
            <a:r>
              <a:rPr lang="en-US" sz="2800" b="1" u="sng" dirty="0"/>
              <a:t>Any questions or queries contact</a:t>
            </a:r>
          </a:p>
          <a:p>
            <a:pPr>
              <a:lnSpc>
                <a:spcPct val="90000"/>
              </a:lnSpc>
              <a:buFont typeface="Wingdings" panose="05000000000000000000" pitchFamily="2" charset="2"/>
              <a:buChar char="q"/>
            </a:pPr>
            <a:endParaRPr lang="en-US" sz="2800" dirty="0"/>
          </a:p>
          <a:p>
            <a:pPr marL="1257300" lvl="3" indent="0">
              <a:lnSpc>
                <a:spcPct val="90000"/>
              </a:lnSpc>
              <a:buNone/>
            </a:pPr>
            <a:r>
              <a:rPr lang="en-US" sz="2800" dirty="0"/>
              <a:t>Ken E Botes</a:t>
            </a:r>
          </a:p>
          <a:p>
            <a:pPr marL="1257300" lvl="3" indent="0">
              <a:lnSpc>
                <a:spcPct val="90000"/>
              </a:lnSpc>
              <a:buNone/>
            </a:pPr>
            <a:r>
              <a:rPr lang="en-US" sz="2800" dirty="0"/>
              <a:t>Marsh Risk Advisory</a:t>
            </a:r>
          </a:p>
          <a:p>
            <a:pPr marL="1257300" lvl="3" indent="0">
              <a:lnSpc>
                <a:spcPct val="90000"/>
              </a:lnSpc>
              <a:buNone/>
            </a:pPr>
            <a:r>
              <a:rPr lang="en-US" sz="2800" dirty="0">
                <a:solidFill>
                  <a:schemeClr val="tx2"/>
                </a:solidFill>
                <a:hlinkClick r:id="rId2"/>
              </a:rPr>
              <a:t>Ken.Botes@Marsh.com</a:t>
            </a:r>
            <a:endParaRPr lang="en-US" sz="2800" dirty="0">
              <a:solidFill>
                <a:schemeClr val="tx2"/>
              </a:solidFill>
            </a:endParaRPr>
          </a:p>
          <a:p>
            <a:pPr marL="1257300" lvl="3" indent="0">
              <a:lnSpc>
                <a:spcPct val="90000"/>
              </a:lnSpc>
              <a:buNone/>
            </a:pPr>
            <a:r>
              <a:rPr lang="en-US" sz="2800" dirty="0"/>
              <a:t>+1 404 216 3425</a:t>
            </a:r>
          </a:p>
        </p:txBody>
      </p:sp>
    </p:spTree>
    <p:extLst>
      <p:ext uri="{BB962C8B-B14F-4D97-AF65-F5344CB8AC3E}">
        <p14:creationId xmlns:p14="http://schemas.microsoft.com/office/powerpoint/2010/main" val="327785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C28200-4FA8-8187-6486-AD6B19FE196E}"/>
              </a:ext>
            </a:extLst>
          </p:cNvPr>
          <p:cNvSpPr>
            <a:spLocks noGrp="1"/>
          </p:cNvSpPr>
          <p:nvPr>
            <p:ph type="subTitle" idx="4294967295"/>
          </p:nvPr>
        </p:nvSpPr>
        <p:spPr>
          <a:xfrm>
            <a:off x="393192" y="2295144"/>
            <a:ext cx="11119104" cy="3735609"/>
          </a:xfrm>
        </p:spPr>
        <p:txBody>
          <a:bodyPr>
            <a:normAutofit/>
          </a:bodyPr>
          <a:lstStyle/>
          <a:p>
            <a:r>
              <a:rPr lang="en-US" dirty="0"/>
              <a:t>The information contained in this presentation is for educational purposes only and should not be construed as an endorsement of any kind for any vendor, service, or technology.</a:t>
            </a:r>
          </a:p>
          <a:p>
            <a:r>
              <a:rPr lang="en-US" dirty="0"/>
              <a:t>Do you own due diligence. You are encouraged to conduct your own research and due diligence before making any decisions based on the information presented.</a:t>
            </a:r>
          </a:p>
          <a:p>
            <a:r>
              <a:rPr lang="en-US" dirty="0"/>
              <a:t>No Legal Advice.  The information presented is not a substitute for legal advice. Please consult with a qualified legal professional for advice specific to your situation.   </a:t>
            </a:r>
          </a:p>
          <a:p>
            <a:r>
              <a:rPr lang="en-US" dirty="0"/>
              <a:t>Intended Purpose of Use. The information provided is furnished solely for the internal business purpose for which it was transmitted and may not be redistributed or used for any other purpose without prior written consent.</a:t>
            </a:r>
          </a:p>
          <a:p>
            <a:endParaRPr lang="en-US" sz="1800" dirty="0"/>
          </a:p>
        </p:txBody>
      </p:sp>
    </p:spTree>
    <p:extLst>
      <p:ext uri="{BB962C8B-B14F-4D97-AF65-F5344CB8AC3E}">
        <p14:creationId xmlns:p14="http://schemas.microsoft.com/office/powerpoint/2010/main" val="3865092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5AEC55-1139-B77C-F732-F43AC76EAD47}"/>
              </a:ext>
            </a:extLst>
          </p:cNvPr>
          <p:cNvSpPr>
            <a:spLocks noGrp="1"/>
          </p:cNvSpPr>
          <p:nvPr>
            <p:ph type="body" sz="quarter" idx="10"/>
            <p:custDataLst>
              <p:custData r:id="rId1"/>
            </p:custDataLst>
          </p:nvPr>
        </p:nvSpPr>
        <p:spPr/>
        <p:txBody>
          <a:bodyPr/>
          <a:lstStyle/>
          <a:p>
            <a:r>
              <a:rPr lang="en-US" dirty="0"/>
              <a:t>This document and any recommendations, analysis, or advice provided by Marsh (collectively, the “Marsh Analysis”) are not intended to be taken as advice regarding any individual situation and should not be relied upon as such. The information contained herein is based on sources we believe reliable, but we make no representation or warranty as to its accuracy. Marsh shall have no obligation to update the Marsh Analysis and shall have no liability to you or any other party arising out of this publication or any matter contained herein. Any statements concerning actuarial, tax, accounting, or legal matters are based solely on our experience as insurance brokers and risk consultants and are not to be relied upon as actuarial, tax, accounting, or legal advice, for which you should consult your own professional advisors. Any modeling, analytics, or projections are subject to inherent uncertainty, and the Marsh Analysis could be materially affected if any underlying assumptions, conditions, information, or factors are inaccurate or incomplete or should change. Marsh makes no representation or warranty concerning the application of policy wording or the financial condition or solvency of insurers or reinsurers. Marsh makes no assurances regarding the availability, cost, or terms of insurance coverage. Although Marsh may provide advice and recommendations, all decisions regarding the amount, type or terms of coverage are the ultimate responsibility of the insurance purchaser, who must decide on the specific coverage that is appropriate to its particular circumstances and financial position.</a:t>
            </a:r>
          </a:p>
        </p:txBody>
      </p:sp>
    </p:spTree>
    <p:extLst>
      <p:ext uri="{BB962C8B-B14F-4D97-AF65-F5344CB8AC3E}">
        <p14:creationId xmlns:p14="http://schemas.microsoft.com/office/powerpoint/2010/main" val="349003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2473F8-5058-FF4B-F3FA-585C3055BC3D}"/>
              </a:ext>
            </a:extLst>
          </p:cNvPr>
          <p:cNvSpPr>
            <a:spLocks noGrp="1"/>
          </p:cNvSpPr>
          <p:nvPr>
            <p:ph type="title"/>
          </p:nvPr>
        </p:nvSpPr>
        <p:spPr/>
        <p:txBody>
          <a:bodyPr/>
          <a:lstStyle/>
          <a:p>
            <a:r>
              <a:rPr lang="en-US" dirty="0"/>
              <a:t>Who is completing the surveys for 2026</a:t>
            </a:r>
          </a:p>
        </p:txBody>
      </p:sp>
      <p:sp>
        <p:nvSpPr>
          <p:cNvPr id="6" name="Slide Number Placeholder 5">
            <a:extLst>
              <a:ext uri="{FF2B5EF4-FFF2-40B4-BE49-F238E27FC236}">
                <a16:creationId xmlns:a16="http://schemas.microsoft.com/office/drawing/2014/main" id="{2F3D6905-B8A0-3CB5-7B46-25C43E7D53F1}"/>
              </a:ext>
            </a:extLst>
          </p:cNvPr>
          <p:cNvSpPr>
            <a:spLocks noGrp="1"/>
          </p:cNvSpPr>
          <p:nvPr>
            <p:ph type="sldNum" sz="quarter" idx="15"/>
          </p:nvPr>
        </p:nvSpPr>
        <p:spPr/>
        <p:txBody>
          <a:bodyPr/>
          <a:lstStyle/>
          <a:p>
            <a:fld id="{CC823384-2074-4C75-9031-ACAC8BCA8354}" type="slidenum">
              <a:rPr lang="en-US" smtClean="0"/>
              <a:pPr/>
              <a:t>3</a:t>
            </a:fld>
            <a:endParaRPr lang="en-US" dirty="0"/>
          </a:p>
        </p:txBody>
      </p:sp>
      <p:sp>
        <p:nvSpPr>
          <p:cNvPr id="10" name="Content Placeholder 9">
            <a:extLst>
              <a:ext uri="{FF2B5EF4-FFF2-40B4-BE49-F238E27FC236}">
                <a16:creationId xmlns:a16="http://schemas.microsoft.com/office/drawing/2014/main" id="{7E417DA9-4925-740E-5DB0-2D09056C98C8}"/>
              </a:ext>
            </a:extLst>
          </p:cNvPr>
          <p:cNvSpPr>
            <a:spLocks noGrp="1"/>
          </p:cNvSpPr>
          <p:nvPr>
            <p:ph idx="1"/>
          </p:nvPr>
        </p:nvSpPr>
        <p:spPr>
          <a:xfrm>
            <a:off x="457200" y="1124356"/>
            <a:ext cx="11271600" cy="4878000"/>
          </a:xfrm>
        </p:spPr>
        <p:txBody>
          <a:bodyPr/>
          <a:lstStyle/>
          <a:p>
            <a:pPr marL="0" indent="0">
              <a:buNone/>
            </a:pPr>
            <a:r>
              <a:rPr lang="en-US" b="1" u="sng" dirty="0"/>
              <a:t>Who is HSB</a:t>
            </a:r>
            <a:r>
              <a:rPr lang="en-US" dirty="0"/>
              <a:t>: </a:t>
            </a:r>
          </a:p>
          <a:p>
            <a:pPr marL="0" indent="0">
              <a:buNone/>
            </a:pPr>
            <a:r>
              <a:rPr lang="en-US" dirty="0"/>
              <a:t>The Hartford Steam Boiler Inspection and Insurance Company is a global specialty insurer and reinsurer headquartered in Hartford, Connecticut.</a:t>
            </a:r>
          </a:p>
        </p:txBody>
      </p:sp>
      <p:pic>
        <p:nvPicPr>
          <p:cNvPr id="8" name="Picture 7">
            <a:extLst>
              <a:ext uri="{FF2B5EF4-FFF2-40B4-BE49-F238E27FC236}">
                <a16:creationId xmlns:a16="http://schemas.microsoft.com/office/drawing/2014/main" id="{0C6C69FF-8352-44BE-5750-0D928102CBAA}"/>
              </a:ext>
            </a:extLst>
          </p:cNvPr>
          <p:cNvPicPr>
            <a:picLocks noChangeAspect="1"/>
          </p:cNvPicPr>
          <p:nvPr/>
        </p:nvPicPr>
        <p:blipFill>
          <a:blip r:embed="rId2"/>
          <a:stretch>
            <a:fillRect/>
          </a:stretch>
        </p:blipFill>
        <p:spPr>
          <a:xfrm>
            <a:off x="3519854" y="1933890"/>
            <a:ext cx="4728222" cy="1328847"/>
          </a:xfrm>
          <a:prstGeom prst="rect">
            <a:avLst/>
          </a:prstGeom>
        </p:spPr>
      </p:pic>
      <p:sp>
        <p:nvSpPr>
          <p:cNvPr id="12" name="TextBox 11">
            <a:extLst>
              <a:ext uri="{FF2B5EF4-FFF2-40B4-BE49-F238E27FC236}">
                <a16:creationId xmlns:a16="http://schemas.microsoft.com/office/drawing/2014/main" id="{FAB2A345-47BB-70C1-37C3-9A6BE09084F4}"/>
              </a:ext>
            </a:extLst>
          </p:cNvPr>
          <p:cNvSpPr txBox="1"/>
          <p:nvPr/>
        </p:nvSpPr>
        <p:spPr>
          <a:xfrm>
            <a:off x="3519854" y="3550610"/>
            <a:ext cx="4923692" cy="2731517"/>
          </a:xfrm>
          <a:prstGeom prst="rect">
            <a:avLst/>
          </a:prstGeom>
          <a:noFill/>
        </p:spPr>
        <p:txBody>
          <a:bodyPr wrap="square">
            <a:spAutoFit/>
          </a:bodyPr>
          <a:lstStyle/>
          <a:p>
            <a:pPr marL="0" marR="0">
              <a:lnSpc>
                <a:spcPct val="110000"/>
              </a:lnSpc>
              <a:buNone/>
            </a:pPr>
            <a:r>
              <a:rPr lang="en-US" sz="1400" dirty="0">
                <a:effectLst/>
                <a:latin typeface="Arial" panose="020B0604020202020204" pitchFamily="34" charset="0"/>
                <a:ea typeface="Aptos" panose="020B0004020202020204" pitchFamily="34" charset="0"/>
              </a:rPr>
              <a:t>Stephen Greeson, PE</a:t>
            </a:r>
          </a:p>
          <a:p>
            <a:pPr marL="0" marR="0">
              <a:lnSpc>
                <a:spcPct val="110000"/>
              </a:lnSpc>
              <a:buNone/>
            </a:pPr>
            <a:r>
              <a:rPr lang="en-US" sz="1400" dirty="0">
                <a:effectLst/>
                <a:latin typeface="Arial" panose="020B0604020202020204" pitchFamily="34" charset="0"/>
                <a:ea typeface="Aptos" panose="020B0004020202020204" pitchFamily="34" charset="0"/>
              </a:rPr>
              <a:t>Telephone:   +1 (210) 833-8671</a:t>
            </a:r>
          </a:p>
          <a:p>
            <a:pPr marL="0" marR="0">
              <a:lnSpc>
                <a:spcPct val="110000"/>
              </a:lnSpc>
              <a:buNone/>
            </a:pPr>
            <a:r>
              <a:rPr lang="en-US" sz="1400" u="sng" dirty="0">
                <a:solidFill>
                  <a:srgbClr val="0A509E"/>
                </a:solidFill>
                <a:effectLst/>
                <a:latin typeface="Arial" panose="020B0604020202020204" pitchFamily="34" charset="0"/>
                <a:ea typeface="Aptos" panose="020B0004020202020204" pitchFamily="34" charset="0"/>
                <a:hlinkClick r:id="rId3"/>
              </a:rPr>
              <a:t>stephen_greeson@hsb.com</a:t>
            </a:r>
            <a:br>
              <a:rPr lang="en-US" sz="1400" dirty="0">
                <a:solidFill>
                  <a:srgbClr val="808080"/>
                </a:solidFill>
                <a:effectLst/>
                <a:latin typeface="Arial" panose="020B0604020202020204" pitchFamily="34" charset="0"/>
                <a:ea typeface="Aptos" panose="020B0004020202020204" pitchFamily="34" charset="0"/>
              </a:rPr>
            </a:br>
            <a:r>
              <a:rPr lang="en-US" sz="1400" dirty="0">
                <a:solidFill>
                  <a:srgbClr val="808080"/>
                </a:solidFill>
                <a:effectLst/>
                <a:latin typeface="Arial" panose="020B0604020202020204" pitchFamily="34" charset="0"/>
                <a:ea typeface="Aptos" panose="020B0004020202020204" pitchFamily="34" charset="0"/>
              </a:rPr>
              <a:t>Manager Principal Consulting Engineer</a:t>
            </a:r>
            <a:endParaRPr lang="en-US" sz="1400" dirty="0">
              <a:effectLst/>
              <a:latin typeface="Arial" panose="020B0604020202020204" pitchFamily="34" charset="0"/>
              <a:ea typeface="Aptos" panose="020B0004020202020204" pitchFamily="34" charset="0"/>
            </a:endParaRPr>
          </a:p>
          <a:p>
            <a:pPr marL="0" marR="0">
              <a:lnSpc>
                <a:spcPct val="110000"/>
              </a:lnSpc>
              <a:buNone/>
            </a:pPr>
            <a:br>
              <a:rPr lang="en-US" sz="1400" dirty="0">
                <a:solidFill>
                  <a:srgbClr val="808080"/>
                </a:solidFill>
                <a:effectLst/>
                <a:latin typeface="Arial" panose="020B0604020202020204" pitchFamily="34" charset="0"/>
                <a:ea typeface="Aptos" panose="020B0004020202020204" pitchFamily="34" charset="0"/>
              </a:rPr>
            </a:br>
            <a:br>
              <a:rPr lang="en-US" sz="1100" dirty="0">
                <a:solidFill>
                  <a:srgbClr val="808080"/>
                </a:solidFill>
                <a:effectLst/>
                <a:latin typeface="Arial" panose="020B0604020202020204" pitchFamily="34" charset="0"/>
                <a:ea typeface="Aptos" panose="020B0004020202020204" pitchFamily="34" charset="0"/>
              </a:rPr>
            </a:br>
            <a:r>
              <a:rPr lang="en-US" sz="1200" b="1" dirty="0">
                <a:solidFill>
                  <a:srgbClr val="808080"/>
                </a:solidFill>
                <a:effectLst/>
                <a:latin typeface="Arial" panose="020B0604020202020204" pitchFamily="34" charset="0"/>
                <a:ea typeface="Aptos" panose="020B0004020202020204" pitchFamily="34" charset="0"/>
              </a:rPr>
              <a:t>The Hartford Steam Boiler</a:t>
            </a:r>
            <a:r>
              <a:rPr lang="en-US" sz="1200" dirty="0">
                <a:solidFill>
                  <a:srgbClr val="808080"/>
                </a:solidFill>
                <a:effectLst/>
                <a:latin typeface="Arial" panose="020B0604020202020204" pitchFamily="34" charset="0"/>
                <a:ea typeface="Aptos" panose="020B0004020202020204" pitchFamily="34" charset="0"/>
              </a:rPr>
              <a:t> </a:t>
            </a:r>
            <a:br>
              <a:rPr lang="en-US" sz="1200" dirty="0">
                <a:solidFill>
                  <a:srgbClr val="808080"/>
                </a:solidFill>
                <a:effectLst/>
                <a:latin typeface="Arial" panose="020B0604020202020204" pitchFamily="34" charset="0"/>
                <a:ea typeface="Aptos" panose="020B0004020202020204" pitchFamily="34" charset="0"/>
              </a:rPr>
            </a:br>
            <a:r>
              <a:rPr lang="en-US" sz="1200" b="1" dirty="0">
                <a:solidFill>
                  <a:srgbClr val="808080"/>
                </a:solidFill>
                <a:effectLst/>
                <a:latin typeface="Arial" panose="020B0604020202020204" pitchFamily="34" charset="0"/>
                <a:ea typeface="Aptos" panose="020B0004020202020204" pitchFamily="34" charset="0"/>
              </a:rPr>
              <a:t>Inspection and Insurance Company</a:t>
            </a:r>
            <a:endParaRPr lang="en-US" sz="1400" dirty="0">
              <a:effectLst/>
              <a:latin typeface="Arial" panose="020B0604020202020204" pitchFamily="34" charset="0"/>
              <a:ea typeface="Aptos" panose="020B0004020202020204" pitchFamily="34" charset="0"/>
            </a:endParaRPr>
          </a:p>
          <a:p>
            <a:pPr>
              <a:buNone/>
            </a:pPr>
            <a:r>
              <a:rPr lang="en-US" sz="1200" b="1" dirty="0">
                <a:solidFill>
                  <a:srgbClr val="808080"/>
                </a:solidFill>
                <a:effectLst/>
                <a:latin typeface="Arial" panose="020B0604020202020204" pitchFamily="34" charset="0"/>
                <a:ea typeface="Aptos" panose="020B0004020202020204" pitchFamily="34" charset="0"/>
              </a:rPr>
              <a:t>Professional Loss Control Division</a:t>
            </a:r>
            <a:r>
              <a:rPr lang="en-US" sz="1100" dirty="0">
                <a:solidFill>
                  <a:srgbClr val="808080"/>
                </a:solidFill>
                <a:effectLst/>
                <a:latin typeface="Arial" panose="020B0604020202020204" pitchFamily="34" charset="0"/>
                <a:ea typeface="Aptos" panose="020B0004020202020204" pitchFamily="34" charset="0"/>
              </a:rPr>
              <a:t> </a:t>
            </a:r>
            <a:br>
              <a:rPr lang="en-US" sz="1100" dirty="0">
                <a:solidFill>
                  <a:srgbClr val="808080"/>
                </a:solidFill>
                <a:effectLst/>
                <a:latin typeface="Arial" panose="020B0604020202020204" pitchFamily="34" charset="0"/>
                <a:ea typeface="Aptos" panose="020B0004020202020204" pitchFamily="34" charset="0"/>
              </a:rPr>
            </a:br>
            <a:r>
              <a:rPr lang="en-US" sz="1100" dirty="0">
                <a:solidFill>
                  <a:srgbClr val="808080"/>
                </a:solidFill>
                <a:effectLst/>
                <a:latin typeface="Arial" panose="020B0604020202020204" pitchFamily="34" charset="0"/>
                <a:ea typeface="Aptos" panose="020B0004020202020204" pitchFamily="34" charset="0"/>
              </a:rPr>
              <a:t>One State Street </a:t>
            </a:r>
            <a:br>
              <a:rPr lang="en-US" sz="1100" dirty="0">
                <a:solidFill>
                  <a:srgbClr val="808080"/>
                </a:solidFill>
                <a:effectLst/>
                <a:latin typeface="Arial" panose="020B0604020202020204" pitchFamily="34" charset="0"/>
                <a:ea typeface="Aptos" panose="020B0004020202020204" pitchFamily="34" charset="0"/>
              </a:rPr>
            </a:br>
            <a:r>
              <a:rPr lang="en-US" sz="1100" dirty="0">
                <a:solidFill>
                  <a:srgbClr val="808080"/>
                </a:solidFill>
                <a:effectLst/>
                <a:latin typeface="Arial" panose="020B0604020202020204" pitchFamily="34" charset="0"/>
                <a:ea typeface="Aptos" panose="020B0004020202020204" pitchFamily="34" charset="0"/>
              </a:rPr>
              <a:t>P.O. Box 5024 </a:t>
            </a:r>
            <a:br>
              <a:rPr lang="en-US" sz="1100" dirty="0">
                <a:solidFill>
                  <a:srgbClr val="808080"/>
                </a:solidFill>
                <a:effectLst/>
                <a:latin typeface="Arial" panose="020B0604020202020204" pitchFamily="34" charset="0"/>
                <a:ea typeface="Aptos" panose="020B0004020202020204" pitchFamily="34" charset="0"/>
              </a:rPr>
            </a:br>
            <a:r>
              <a:rPr lang="en-US" sz="1100" dirty="0">
                <a:solidFill>
                  <a:srgbClr val="808080"/>
                </a:solidFill>
                <a:effectLst/>
                <a:latin typeface="Arial" panose="020B0604020202020204" pitchFamily="34" charset="0"/>
                <a:ea typeface="Aptos" panose="020B0004020202020204" pitchFamily="34" charset="0"/>
              </a:rPr>
              <a:t>Hartford, CT 06102-5024 </a:t>
            </a:r>
            <a:br>
              <a:rPr lang="en-US" sz="1100" dirty="0">
                <a:solidFill>
                  <a:srgbClr val="808080"/>
                </a:solidFill>
                <a:effectLst/>
                <a:latin typeface="Arial" panose="020B0604020202020204" pitchFamily="34" charset="0"/>
                <a:ea typeface="Aptos" panose="020B0004020202020204" pitchFamily="34" charset="0"/>
              </a:rPr>
            </a:br>
            <a:r>
              <a:rPr lang="en-US" sz="1100" dirty="0">
                <a:solidFill>
                  <a:srgbClr val="808080"/>
                </a:solidFill>
                <a:effectLst/>
                <a:latin typeface="Arial" panose="020B0604020202020204" pitchFamily="34" charset="0"/>
                <a:ea typeface="Aptos" panose="020B0004020202020204" pitchFamily="34" charset="0"/>
              </a:rPr>
              <a:t>Telephone:  +1 (210) 833-8671 </a:t>
            </a:r>
            <a:endParaRPr lang="en-US" dirty="0"/>
          </a:p>
        </p:txBody>
      </p:sp>
    </p:spTree>
    <p:extLst>
      <p:ext uri="{BB962C8B-B14F-4D97-AF65-F5344CB8AC3E}">
        <p14:creationId xmlns:p14="http://schemas.microsoft.com/office/powerpoint/2010/main" val="328666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F8A2B7-30D9-B4CA-0013-A9F5A6A9E256}"/>
              </a:ext>
            </a:extLst>
          </p:cNvPr>
          <p:cNvSpPr>
            <a:spLocks noGrp="1"/>
          </p:cNvSpPr>
          <p:nvPr>
            <p:ph type="sldNum" sz="quarter" idx="15"/>
          </p:nvPr>
        </p:nvSpPr>
        <p:spPr/>
        <p:txBody>
          <a:bodyPr/>
          <a:lstStyle/>
          <a:p>
            <a:fld id="{CC823384-2074-4C75-9031-ACAC8BCA8354}" type="slidenum">
              <a:rPr lang="en-US" smtClean="0"/>
              <a:pPr/>
              <a:t>4</a:t>
            </a:fld>
            <a:endParaRPr lang="en-US" dirty="0"/>
          </a:p>
        </p:txBody>
      </p:sp>
      <p:pic>
        <p:nvPicPr>
          <p:cNvPr id="8" name="Picture 7">
            <a:extLst>
              <a:ext uri="{FF2B5EF4-FFF2-40B4-BE49-F238E27FC236}">
                <a16:creationId xmlns:a16="http://schemas.microsoft.com/office/drawing/2014/main" id="{DA9656E5-03EE-A3FD-0865-D8159B9AF133}"/>
              </a:ext>
            </a:extLst>
          </p:cNvPr>
          <p:cNvPicPr>
            <a:picLocks noChangeAspect="1"/>
          </p:cNvPicPr>
          <p:nvPr/>
        </p:nvPicPr>
        <p:blipFill>
          <a:blip r:embed="rId2"/>
          <a:stretch>
            <a:fillRect/>
          </a:stretch>
        </p:blipFill>
        <p:spPr>
          <a:xfrm>
            <a:off x="3112168" y="479810"/>
            <a:ext cx="5238420" cy="5898379"/>
          </a:xfrm>
          <a:prstGeom prst="rect">
            <a:avLst/>
          </a:prstGeom>
        </p:spPr>
      </p:pic>
    </p:spTree>
    <p:extLst>
      <p:ext uri="{BB962C8B-B14F-4D97-AF65-F5344CB8AC3E}">
        <p14:creationId xmlns:p14="http://schemas.microsoft.com/office/powerpoint/2010/main" val="353545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6693B6-A3DC-8D28-8BF4-E5489275916C}"/>
              </a:ext>
            </a:extLst>
          </p:cNvPr>
          <p:cNvSpPr>
            <a:spLocks noGrp="1"/>
          </p:cNvSpPr>
          <p:nvPr>
            <p:ph type="sldNum" sz="quarter" idx="15"/>
          </p:nvPr>
        </p:nvSpPr>
        <p:spPr/>
        <p:txBody>
          <a:bodyPr/>
          <a:lstStyle/>
          <a:p>
            <a:fld id="{CC823384-2074-4C75-9031-ACAC8BCA8354}" type="slidenum">
              <a:rPr lang="en-US" smtClean="0"/>
              <a:pPr/>
              <a:t>5</a:t>
            </a:fld>
            <a:endParaRPr lang="en-US" dirty="0"/>
          </a:p>
        </p:txBody>
      </p:sp>
      <p:graphicFrame>
        <p:nvGraphicFramePr>
          <p:cNvPr id="7" name="Table 6">
            <a:extLst>
              <a:ext uri="{FF2B5EF4-FFF2-40B4-BE49-F238E27FC236}">
                <a16:creationId xmlns:a16="http://schemas.microsoft.com/office/drawing/2014/main" id="{DED730CE-B786-E10A-44ED-AA461FD7A7A5}"/>
              </a:ext>
            </a:extLst>
          </p:cNvPr>
          <p:cNvGraphicFramePr>
            <a:graphicFrameLocks noGrp="1"/>
          </p:cNvGraphicFramePr>
          <p:nvPr>
            <p:extLst>
              <p:ext uri="{D42A27DB-BD31-4B8C-83A1-F6EECF244321}">
                <p14:modId xmlns:p14="http://schemas.microsoft.com/office/powerpoint/2010/main" val="3628310650"/>
              </p:ext>
            </p:extLst>
          </p:nvPr>
        </p:nvGraphicFramePr>
        <p:xfrm>
          <a:off x="1045105" y="706761"/>
          <a:ext cx="10101789" cy="5444478"/>
        </p:xfrm>
        <a:graphic>
          <a:graphicData uri="http://schemas.openxmlformats.org/drawingml/2006/table">
            <a:tbl>
              <a:tblPr/>
              <a:tblGrid>
                <a:gridCol w="3605728">
                  <a:extLst>
                    <a:ext uri="{9D8B030D-6E8A-4147-A177-3AD203B41FA5}">
                      <a16:colId xmlns:a16="http://schemas.microsoft.com/office/drawing/2014/main" val="3042517777"/>
                    </a:ext>
                  </a:extLst>
                </a:gridCol>
                <a:gridCol w="2303092">
                  <a:extLst>
                    <a:ext uri="{9D8B030D-6E8A-4147-A177-3AD203B41FA5}">
                      <a16:colId xmlns:a16="http://schemas.microsoft.com/office/drawing/2014/main" val="2239475558"/>
                    </a:ext>
                  </a:extLst>
                </a:gridCol>
                <a:gridCol w="1427426">
                  <a:extLst>
                    <a:ext uri="{9D8B030D-6E8A-4147-A177-3AD203B41FA5}">
                      <a16:colId xmlns:a16="http://schemas.microsoft.com/office/drawing/2014/main" val="1263580059"/>
                    </a:ext>
                  </a:extLst>
                </a:gridCol>
                <a:gridCol w="562708">
                  <a:extLst>
                    <a:ext uri="{9D8B030D-6E8A-4147-A177-3AD203B41FA5}">
                      <a16:colId xmlns:a16="http://schemas.microsoft.com/office/drawing/2014/main" val="612827102"/>
                    </a:ext>
                  </a:extLst>
                </a:gridCol>
                <a:gridCol w="1040904">
                  <a:extLst>
                    <a:ext uri="{9D8B030D-6E8A-4147-A177-3AD203B41FA5}">
                      <a16:colId xmlns:a16="http://schemas.microsoft.com/office/drawing/2014/main" val="1085405600"/>
                    </a:ext>
                  </a:extLst>
                </a:gridCol>
                <a:gridCol w="1161931">
                  <a:extLst>
                    <a:ext uri="{9D8B030D-6E8A-4147-A177-3AD203B41FA5}">
                      <a16:colId xmlns:a16="http://schemas.microsoft.com/office/drawing/2014/main" val="4271212703"/>
                    </a:ext>
                  </a:extLst>
                </a:gridCol>
              </a:tblGrid>
              <a:tr h="276836">
                <a:tc>
                  <a:txBody>
                    <a:bodyPr/>
                    <a:lstStyle/>
                    <a:p>
                      <a:pPr algn="l" fontAlgn="b">
                        <a:buNone/>
                      </a:pPr>
                      <a:r>
                        <a:rPr lang="en-US" sz="1400" b="1" i="0" u="none" strike="noStrike" dirty="0">
                          <a:solidFill>
                            <a:srgbClr val="000000"/>
                          </a:solidFill>
                          <a:effectLst/>
                          <a:latin typeface="+mn-lt"/>
                        </a:rPr>
                        <a:t>Location Name</a:t>
                      </a:r>
                    </a:p>
                  </a:txBody>
                  <a:tcPr marL="5797" marR="5797" marT="5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1" i="0" u="none" strike="noStrike" dirty="0">
                          <a:solidFill>
                            <a:srgbClr val="000000"/>
                          </a:solidFill>
                          <a:effectLst/>
                          <a:latin typeface="+mn-lt"/>
                        </a:rPr>
                        <a:t>Street</a:t>
                      </a:r>
                    </a:p>
                  </a:txBody>
                  <a:tcPr marL="5797" marR="5797" marT="5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1" i="0" u="none" strike="noStrike" dirty="0">
                          <a:solidFill>
                            <a:srgbClr val="000000"/>
                          </a:solidFill>
                          <a:effectLst/>
                          <a:latin typeface="+mn-lt"/>
                        </a:rPr>
                        <a:t>City</a:t>
                      </a:r>
                    </a:p>
                  </a:txBody>
                  <a:tcPr marL="5797" marR="5797" marT="5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1" i="0" u="none" strike="noStrike" dirty="0">
                          <a:solidFill>
                            <a:srgbClr val="000000"/>
                          </a:solidFill>
                          <a:effectLst/>
                          <a:latin typeface="+mn-lt"/>
                        </a:rPr>
                        <a:t>State</a:t>
                      </a:r>
                    </a:p>
                  </a:txBody>
                  <a:tcPr marL="5797" marR="5797" marT="5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1" i="0" u="none" strike="noStrike" dirty="0">
                          <a:solidFill>
                            <a:srgbClr val="000000"/>
                          </a:solidFill>
                          <a:effectLst/>
                          <a:latin typeface="+mn-lt"/>
                        </a:rPr>
                        <a:t>Postal Code</a:t>
                      </a:r>
                    </a:p>
                  </a:txBody>
                  <a:tcPr marL="5797" marR="5797" marT="5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en-US" sz="1400" b="1" i="0" u="none" strike="noStrike" dirty="0">
                          <a:solidFill>
                            <a:srgbClr val="000000"/>
                          </a:solidFill>
                          <a:effectLst/>
                          <a:latin typeface="+mn-lt"/>
                        </a:rPr>
                        <a:t>County</a:t>
                      </a:r>
                    </a:p>
                  </a:txBody>
                  <a:tcPr marL="5797" marR="5797" marT="5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6194458"/>
                  </a:ext>
                </a:extLst>
              </a:tr>
              <a:tr h="228667">
                <a:tc>
                  <a:txBody>
                    <a:bodyPr/>
                    <a:lstStyle/>
                    <a:p>
                      <a:pPr algn="l" fontAlgn="ctr">
                        <a:buNone/>
                      </a:pPr>
                      <a:r>
                        <a:rPr lang="en-US" sz="1400" b="0" i="0" u="none" strike="noStrike" dirty="0">
                          <a:solidFill>
                            <a:srgbClr val="000000"/>
                          </a:solidFill>
                          <a:effectLst/>
                          <a:latin typeface="+mn-lt"/>
                        </a:rPr>
                        <a:t>Benton County Sheriffs Office - Jail</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l" fontAlgn="ctr">
                        <a:buNone/>
                      </a:pPr>
                      <a:r>
                        <a:rPr lang="en-US" sz="1400" b="0" i="0" u="none" strike="noStrike" dirty="0">
                          <a:solidFill>
                            <a:srgbClr val="000000"/>
                          </a:solidFill>
                          <a:effectLst/>
                          <a:latin typeface="+mn-lt"/>
                        </a:rPr>
                        <a:t>1300 SW 14th St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l" fontAlgn="ctr">
                        <a:buNone/>
                      </a:pPr>
                      <a:r>
                        <a:rPr lang="en-US" sz="1400" b="0" i="0" u="none" strike="noStrike" dirty="0">
                          <a:solidFill>
                            <a:srgbClr val="000000"/>
                          </a:solidFill>
                          <a:effectLst/>
                          <a:latin typeface="+mn-lt"/>
                        </a:rPr>
                        <a:t>Bentonville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l" fontAlgn="ctr">
                        <a:buNone/>
                      </a:pPr>
                      <a:r>
                        <a:rPr lang="en-US" sz="1400" b="0" i="0" u="none" strike="noStrike" dirty="0">
                          <a:solidFill>
                            <a:srgbClr val="000000"/>
                          </a:solidFill>
                          <a:effectLst/>
                          <a:latin typeface="+mn-lt"/>
                        </a:rPr>
                        <a:t>AR</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r" fontAlgn="ctr">
                        <a:buNone/>
                      </a:pPr>
                      <a:r>
                        <a:rPr lang="en-US" sz="1400" b="0" i="0" u="none" strike="noStrike" dirty="0">
                          <a:solidFill>
                            <a:srgbClr val="000000"/>
                          </a:solidFill>
                          <a:effectLst/>
                          <a:latin typeface="+mn-lt"/>
                        </a:rPr>
                        <a:t>72712</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l" fontAlgn="ctr">
                        <a:buNone/>
                      </a:pPr>
                      <a:r>
                        <a:rPr lang="en-US" sz="1400" b="0" i="0" u="none" strike="noStrike" dirty="0">
                          <a:solidFill>
                            <a:srgbClr val="000000"/>
                          </a:solidFill>
                          <a:effectLst/>
                          <a:latin typeface="+mn-lt"/>
                        </a:rPr>
                        <a:t>Benton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688939542"/>
                  </a:ext>
                </a:extLst>
              </a:tr>
              <a:tr h="228667">
                <a:tc>
                  <a:txBody>
                    <a:bodyPr/>
                    <a:lstStyle/>
                    <a:p>
                      <a:pPr algn="l" fontAlgn="ctr">
                        <a:buNone/>
                      </a:pPr>
                      <a:r>
                        <a:rPr lang="en-US" sz="1400" b="0" i="0" u="none" strike="noStrike" dirty="0">
                          <a:solidFill>
                            <a:srgbClr val="000000"/>
                          </a:solidFill>
                          <a:effectLst/>
                          <a:latin typeface="+mn-lt"/>
                        </a:rPr>
                        <a:t>Pulaski Co Detention Center</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l" fontAlgn="ctr">
                        <a:buNone/>
                      </a:pPr>
                      <a:r>
                        <a:rPr lang="en-US" sz="1400" b="0" i="0" u="none" strike="noStrike" dirty="0">
                          <a:solidFill>
                            <a:srgbClr val="000000"/>
                          </a:solidFill>
                          <a:effectLst/>
                          <a:latin typeface="+mn-lt"/>
                        </a:rPr>
                        <a:t>3201 West Roosevelt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l" fontAlgn="ctr">
                        <a:buNone/>
                      </a:pPr>
                      <a:r>
                        <a:rPr lang="en-US" sz="1400" b="0" i="0" u="none" strike="noStrike" dirty="0">
                          <a:solidFill>
                            <a:srgbClr val="000000"/>
                          </a:solidFill>
                          <a:effectLst/>
                          <a:latin typeface="+mn-lt"/>
                        </a:rPr>
                        <a:t>Little Rock</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l" fontAlgn="ctr">
                        <a:buNone/>
                      </a:pPr>
                      <a:r>
                        <a:rPr lang="en-US" sz="1400" b="0" i="0" u="none" strike="noStrike" dirty="0">
                          <a:solidFill>
                            <a:srgbClr val="000000"/>
                          </a:solidFill>
                          <a:effectLst/>
                          <a:latin typeface="+mn-lt"/>
                        </a:rPr>
                        <a:t>AR</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r" fontAlgn="ctr">
                        <a:buNone/>
                      </a:pPr>
                      <a:r>
                        <a:rPr lang="en-US" sz="1400" b="0" i="0" u="none" strike="noStrike" dirty="0">
                          <a:solidFill>
                            <a:srgbClr val="000000"/>
                          </a:solidFill>
                          <a:effectLst/>
                          <a:latin typeface="+mn-lt"/>
                        </a:rPr>
                        <a:t>72201</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l" fontAlgn="ctr">
                        <a:buNone/>
                      </a:pPr>
                      <a:r>
                        <a:rPr lang="en-US" sz="1400" b="0" i="0" u="none" strike="noStrike" dirty="0">
                          <a:solidFill>
                            <a:srgbClr val="000000"/>
                          </a:solidFill>
                          <a:effectLst/>
                          <a:latin typeface="+mn-lt"/>
                        </a:rPr>
                        <a:t>Pulaski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823787495"/>
                  </a:ext>
                </a:extLst>
              </a:tr>
              <a:tr h="228667">
                <a:tc>
                  <a:txBody>
                    <a:bodyPr/>
                    <a:lstStyle/>
                    <a:p>
                      <a:pPr algn="l" fontAlgn="ctr">
                        <a:buNone/>
                      </a:pPr>
                      <a:r>
                        <a:rPr lang="en-US" sz="1400" b="0" i="0" u="none" strike="noStrike" dirty="0">
                          <a:solidFill>
                            <a:srgbClr val="000000"/>
                          </a:solidFill>
                          <a:effectLst/>
                          <a:latin typeface="+mn-lt"/>
                        </a:rPr>
                        <a:t>Pulaski Co Courthouse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l" fontAlgn="ctr">
                        <a:buNone/>
                      </a:pPr>
                      <a:r>
                        <a:rPr lang="en-US" sz="1400" b="0" i="0" u="none" strike="noStrike" dirty="0">
                          <a:solidFill>
                            <a:srgbClr val="000000"/>
                          </a:solidFill>
                          <a:effectLst/>
                          <a:latin typeface="+mn-lt"/>
                        </a:rPr>
                        <a:t>401 W Markham</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l" fontAlgn="ctr">
                        <a:buNone/>
                      </a:pPr>
                      <a:r>
                        <a:rPr lang="en-US" sz="1400" b="0" i="0" u="none" strike="noStrike" dirty="0">
                          <a:solidFill>
                            <a:srgbClr val="000000"/>
                          </a:solidFill>
                          <a:effectLst/>
                          <a:latin typeface="+mn-lt"/>
                        </a:rPr>
                        <a:t>Little Rock</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l" fontAlgn="ctr">
                        <a:buNone/>
                      </a:pPr>
                      <a:r>
                        <a:rPr lang="en-US" sz="1400" b="0" i="0" u="none" strike="noStrike" dirty="0">
                          <a:solidFill>
                            <a:srgbClr val="000000"/>
                          </a:solidFill>
                          <a:effectLst/>
                          <a:latin typeface="+mn-lt"/>
                        </a:rPr>
                        <a:t>AR</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r" fontAlgn="ctr">
                        <a:buNone/>
                      </a:pPr>
                      <a:r>
                        <a:rPr lang="en-US" sz="1400" b="0" i="0" u="none" strike="noStrike" dirty="0">
                          <a:solidFill>
                            <a:srgbClr val="000000"/>
                          </a:solidFill>
                          <a:effectLst/>
                          <a:latin typeface="+mn-lt"/>
                        </a:rPr>
                        <a:t>72201</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tc>
                  <a:txBody>
                    <a:bodyPr/>
                    <a:lstStyle/>
                    <a:p>
                      <a:pPr algn="l" fontAlgn="ctr">
                        <a:buNone/>
                      </a:pPr>
                      <a:r>
                        <a:rPr lang="en-US" sz="1400" b="0" i="0" u="none" strike="noStrike" dirty="0">
                          <a:solidFill>
                            <a:srgbClr val="000000"/>
                          </a:solidFill>
                          <a:effectLst/>
                          <a:latin typeface="+mn-lt"/>
                        </a:rPr>
                        <a:t>Pulaski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0D0"/>
                    </a:solidFill>
                  </a:tcPr>
                </a:tc>
                <a:extLst>
                  <a:ext uri="{0D108BD9-81ED-4DB2-BD59-A6C34878D82A}">
                    <a16:rowId xmlns:a16="http://schemas.microsoft.com/office/drawing/2014/main" val="2121874017"/>
                  </a:ext>
                </a:extLst>
              </a:tr>
              <a:tr h="228667">
                <a:tc>
                  <a:txBody>
                    <a:bodyPr/>
                    <a:lstStyle/>
                    <a:p>
                      <a:pPr algn="l" fontAlgn="ctr">
                        <a:buNone/>
                      </a:pPr>
                      <a:r>
                        <a:rPr lang="en-US" sz="1400" b="0" i="0" u="none" strike="noStrike" dirty="0">
                          <a:solidFill>
                            <a:srgbClr val="000000"/>
                          </a:solidFill>
                          <a:effectLst/>
                          <a:latin typeface="+mn-lt"/>
                        </a:rPr>
                        <a:t>Boone County Jail</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l" fontAlgn="ctr">
                        <a:buNone/>
                      </a:pPr>
                      <a:r>
                        <a:rPr lang="en-US" sz="1400" b="0" i="0" u="none" strike="noStrike" dirty="0">
                          <a:solidFill>
                            <a:srgbClr val="000000"/>
                          </a:solidFill>
                          <a:effectLst/>
                          <a:latin typeface="+mn-lt"/>
                        </a:rPr>
                        <a:t>3020 Conrad Lane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l" fontAlgn="ctr">
                        <a:buNone/>
                      </a:pPr>
                      <a:r>
                        <a:rPr lang="en-US" sz="1400" b="0" i="0" u="none" strike="noStrike" dirty="0">
                          <a:solidFill>
                            <a:srgbClr val="000000"/>
                          </a:solidFill>
                          <a:effectLst/>
                          <a:latin typeface="+mn-lt"/>
                        </a:rPr>
                        <a:t>Burlington</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l" fontAlgn="ctr">
                        <a:buNone/>
                      </a:pPr>
                      <a:r>
                        <a:rPr lang="en-US" sz="1400" b="0" i="0" u="none" strike="noStrike" dirty="0">
                          <a:solidFill>
                            <a:srgbClr val="000000"/>
                          </a:solidFill>
                          <a:effectLst/>
                          <a:latin typeface="+mn-lt"/>
                        </a:rPr>
                        <a:t>KY</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r" fontAlgn="ctr">
                        <a:buNone/>
                      </a:pPr>
                      <a:r>
                        <a:rPr lang="en-US" sz="1400" b="0" i="0" u="none" strike="noStrike" dirty="0">
                          <a:solidFill>
                            <a:srgbClr val="000000"/>
                          </a:solidFill>
                          <a:effectLst/>
                          <a:latin typeface="+mn-lt"/>
                        </a:rPr>
                        <a:t>41005</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l" fontAlgn="ctr">
                        <a:buNone/>
                      </a:pPr>
                      <a:r>
                        <a:rPr lang="en-US" sz="1400" b="0" i="0" u="none" strike="noStrike" dirty="0">
                          <a:solidFill>
                            <a:srgbClr val="000000"/>
                          </a:solidFill>
                          <a:effectLst/>
                          <a:latin typeface="+mn-lt"/>
                        </a:rPr>
                        <a:t>Boone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4146594830"/>
                  </a:ext>
                </a:extLst>
              </a:tr>
              <a:tr h="247313">
                <a:tc>
                  <a:txBody>
                    <a:bodyPr/>
                    <a:lstStyle/>
                    <a:p>
                      <a:pPr algn="l" fontAlgn="ctr">
                        <a:buNone/>
                      </a:pPr>
                      <a:r>
                        <a:rPr lang="en-US" sz="1400" b="0" i="0" u="none" strike="noStrike" dirty="0">
                          <a:solidFill>
                            <a:srgbClr val="000000"/>
                          </a:solidFill>
                          <a:effectLst/>
                          <a:latin typeface="+mn-lt"/>
                        </a:rPr>
                        <a:t>Franklin County Judicial Center</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l" fontAlgn="ctr">
                        <a:buNone/>
                      </a:pPr>
                      <a:r>
                        <a:rPr lang="en-US" sz="1400" b="0" i="0" u="none" strike="noStrike" dirty="0">
                          <a:solidFill>
                            <a:srgbClr val="000000"/>
                          </a:solidFill>
                          <a:effectLst/>
                          <a:latin typeface="+mn-lt"/>
                        </a:rPr>
                        <a:t>222 St Clair Street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l" fontAlgn="ctr">
                        <a:buNone/>
                      </a:pPr>
                      <a:r>
                        <a:rPr lang="en-US" sz="1400" b="0" i="0" u="none" strike="noStrike" dirty="0">
                          <a:solidFill>
                            <a:srgbClr val="000000"/>
                          </a:solidFill>
                          <a:effectLst/>
                          <a:latin typeface="+mn-lt"/>
                        </a:rPr>
                        <a:t>Frankfort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l" fontAlgn="ctr">
                        <a:buNone/>
                      </a:pPr>
                      <a:r>
                        <a:rPr lang="en-US" sz="1400" b="0" i="0" u="none" strike="noStrike" dirty="0">
                          <a:solidFill>
                            <a:srgbClr val="000000"/>
                          </a:solidFill>
                          <a:effectLst/>
                          <a:latin typeface="+mn-lt"/>
                        </a:rPr>
                        <a:t>KY</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r" fontAlgn="ctr">
                        <a:buNone/>
                      </a:pPr>
                      <a:r>
                        <a:rPr lang="en-US" sz="1400" b="0" i="0" u="none" strike="noStrike" dirty="0">
                          <a:solidFill>
                            <a:srgbClr val="000000"/>
                          </a:solidFill>
                          <a:effectLst/>
                          <a:latin typeface="+mn-lt"/>
                        </a:rPr>
                        <a:t>40601</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l" fontAlgn="ctr">
                        <a:buNone/>
                      </a:pPr>
                      <a:r>
                        <a:rPr lang="en-US" sz="1400" b="0" i="0" u="none" strike="noStrike" dirty="0">
                          <a:solidFill>
                            <a:srgbClr val="000000"/>
                          </a:solidFill>
                          <a:effectLst/>
                          <a:latin typeface="+mn-lt"/>
                        </a:rPr>
                        <a:t>Franklin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276858315"/>
                  </a:ext>
                </a:extLst>
              </a:tr>
              <a:tr h="228667">
                <a:tc>
                  <a:txBody>
                    <a:bodyPr/>
                    <a:lstStyle/>
                    <a:p>
                      <a:pPr algn="l" fontAlgn="ctr">
                        <a:buNone/>
                      </a:pPr>
                      <a:r>
                        <a:rPr lang="en-US" sz="1400" b="0" i="0" u="none" strike="noStrike" dirty="0">
                          <a:solidFill>
                            <a:srgbClr val="000000"/>
                          </a:solidFill>
                          <a:effectLst/>
                          <a:latin typeface="+mn-lt"/>
                        </a:rPr>
                        <a:t>Hardin County Detention Center</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l" fontAlgn="ctr">
                        <a:buNone/>
                      </a:pPr>
                      <a:r>
                        <a:rPr lang="en-US" sz="1400" b="0" i="0" u="none" strike="noStrike" dirty="0">
                          <a:solidFill>
                            <a:srgbClr val="000000"/>
                          </a:solidFill>
                          <a:effectLst/>
                          <a:latin typeface="+mn-lt"/>
                        </a:rPr>
                        <a:t>100 Lawson Boulevard</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l" fontAlgn="ctr">
                        <a:buNone/>
                      </a:pPr>
                      <a:r>
                        <a:rPr lang="en-US" sz="1400" b="0" i="0" u="none" strike="noStrike" dirty="0">
                          <a:solidFill>
                            <a:srgbClr val="000000"/>
                          </a:solidFill>
                          <a:effectLst/>
                          <a:latin typeface="+mn-lt"/>
                        </a:rPr>
                        <a:t>Elizabethtown</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l" fontAlgn="ctr">
                        <a:buNone/>
                      </a:pPr>
                      <a:r>
                        <a:rPr lang="en-US" sz="1400" b="0" i="0" u="none" strike="noStrike" dirty="0">
                          <a:solidFill>
                            <a:srgbClr val="000000"/>
                          </a:solidFill>
                          <a:effectLst/>
                          <a:latin typeface="+mn-lt"/>
                        </a:rPr>
                        <a:t>KY</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r" fontAlgn="ctr">
                        <a:buNone/>
                      </a:pPr>
                      <a:r>
                        <a:rPr lang="en-US" sz="1400" b="0" i="0" u="none" strike="noStrike" dirty="0">
                          <a:solidFill>
                            <a:srgbClr val="000000"/>
                          </a:solidFill>
                          <a:effectLst/>
                          <a:latin typeface="+mn-lt"/>
                        </a:rPr>
                        <a:t>42701</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tc>
                  <a:txBody>
                    <a:bodyPr/>
                    <a:lstStyle/>
                    <a:p>
                      <a:pPr algn="l" fontAlgn="ctr">
                        <a:buNone/>
                      </a:pPr>
                      <a:r>
                        <a:rPr lang="en-US" sz="1400" b="0" i="0" u="none" strike="noStrike" dirty="0">
                          <a:solidFill>
                            <a:srgbClr val="000000"/>
                          </a:solidFill>
                          <a:effectLst/>
                          <a:latin typeface="+mn-lt"/>
                        </a:rPr>
                        <a:t>Hardin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4072799405"/>
                  </a:ext>
                </a:extLst>
              </a:tr>
              <a:tr h="229194">
                <a:tc>
                  <a:txBody>
                    <a:bodyPr/>
                    <a:lstStyle/>
                    <a:p>
                      <a:pPr algn="l" fontAlgn="ctr">
                        <a:buNone/>
                      </a:pPr>
                      <a:r>
                        <a:rPr lang="en-US" sz="1400" b="0" i="0" u="none" strike="noStrike" dirty="0">
                          <a:solidFill>
                            <a:srgbClr val="000000"/>
                          </a:solidFill>
                          <a:effectLst/>
                          <a:latin typeface="+mn-lt"/>
                        </a:rPr>
                        <a:t>Sarpy County Correctional Center Jail</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F"/>
                    </a:solidFill>
                  </a:tcPr>
                </a:tc>
                <a:tc>
                  <a:txBody>
                    <a:bodyPr/>
                    <a:lstStyle/>
                    <a:p>
                      <a:pPr algn="l" fontAlgn="ctr">
                        <a:buNone/>
                      </a:pPr>
                      <a:r>
                        <a:rPr lang="en-US" sz="1400" b="0" i="0" u="none" strike="noStrike" dirty="0">
                          <a:solidFill>
                            <a:srgbClr val="000000"/>
                          </a:solidFill>
                          <a:effectLst/>
                          <a:latin typeface="+mn-lt"/>
                        </a:rPr>
                        <a:t>1206 Golden Gate Dr</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F"/>
                    </a:solidFill>
                  </a:tcPr>
                </a:tc>
                <a:tc>
                  <a:txBody>
                    <a:bodyPr/>
                    <a:lstStyle/>
                    <a:p>
                      <a:pPr algn="l" fontAlgn="ctr">
                        <a:buNone/>
                      </a:pPr>
                      <a:r>
                        <a:rPr lang="en-US" sz="1400" b="0" i="0" u="none" strike="noStrike" dirty="0">
                          <a:solidFill>
                            <a:srgbClr val="000000"/>
                          </a:solidFill>
                          <a:effectLst/>
                          <a:latin typeface="+mn-lt"/>
                        </a:rPr>
                        <a:t>Papillion</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F"/>
                    </a:solidFill>
                  </a:tcPr>
                </a:tc>
                <a:tc>
                  <a:txBody>
                    <a:bodyPr/>
                    <a:lstStyle/>
                    <a:p>
                      <a:pPr algn="l" fontAlgn="ctr">
                        <a:buNone/>
                      </a:pPr>
                      <a:r>
                        <a:rPr lang="en-US" sz="1400" b="0" i="0" u="none" strike="noStrike" dirty="0">
                          <a:solidFill>
                            <a:srgbClr val="000000"/>
                          </a:solidFill>
                          <a:effectLst/>
                          <a:latin typeface="+mn-lt"/>
                        </a:rPr>
                        <a:t>NE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F"/>
                    </a:solidFill>
                  </a:tcPr>
                </a:tc>
                <a:tc>
                  <a:txBody>
                    <a:bodyPr/>
                    <a:lstStyle/>
                    <a:p>
                      <a:pPr algn="r" fontAlgn="ctr">
                        <a:buNone/>
                      </a:pPr>
                      <a:r>
                        <a:rPr lang="en-US" sz="1400" b="0" i="0" u="none" strike="noStrike" dirty="0">
                          <a:solidFill>
                            <a:srgbClr val="000000"/>
                          </a:solidFill>
                          <a:effectLst/>
                          <a:latin typeface="+mn-lt"/>
                        </a:rPr>
                        <a:t>68046</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F"/>
                    </a:solidFill>
                  </a:tcPr>
                </a:tc>
                <a:tc>
                  <a:txBody>
                    <a:bodyPr/>
                    <a:lstStyle/>
                    <a:p>
                      <a:pPr algn="l" fontAlgn="ctr">
                        <a:buNone/>
                      </a:pPr>
                      <a:r>
                        <a:rPr lang="en-US" sz="1400" b="0" i="0" u="none" strike="noStrike" dirty="0">
                          <a:solidFill>
                            <a:srgbClr val="000000"/>
                          </a:solidFill>
                          <a:effectLst/>
                          <a:latin typeface="+mn-lt"/>
                        </a:rPr>
                        <a:t>Sarpy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CEEF"/>
                    </a:solidFill>
                  </a:tcPr>
                </a:tc>
                <a:extLst>
                  <a:ext uri="{0D108BD9-81ED-4DB2-BD59-A6C34878D82A}">
                    <a16:rowId xmlns:a16="http://schemas.microsoft.com/office/drawing/2014/main" val="3417179686"/>
                  </a:ext>
                </a:extLst>
              </a:tr>
              <a:tr h="228667">
                <a:tc>
                  <a:txBody>
                    <a:bodyPr/>
                    <a:lstStyle/>
                    <a:p>
                      <a:pPr algn="l" fontAlgn="ctr">
                        <a:buNone/>
                      </a:pPr>
                      <a:r>
                        <a:rPr lang="en-US" sz="1400" b="0" i="0" u="none" strike="noStrike" dirty="0">
                          <a:solidFill>
                            <a:srgbClr val="000000"/>
                          </a:solidFill>
                          <a:effectLst/>
                          <a:latin typeface="+mn-lt"/>
                        </a:rPr>
                        <a:t>Lake County Sheriffs Office &amp; Jail</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104 E Erie St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Painesville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OH</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buNone/>
                      </a:pPr>
                      <a:r>
                        <a:rPr lang="en-US" sz="1400" b="0" i="0" u="none" strike="noStrike" dirty="0">
                          <a:solidFill>
                            <a:srgbClr val="000000"/>
                          </a:solidFill>
                          <a:effectLst/>
                          <a:latin typeface="+mn-lt"/>
                        </a:rPr>
                        <a:t>44077</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Lake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7624431"/>
                  </a:ext>
                </a:extLst>
              </a:tr>
              <a:tr h="451286">
                <a:tc>
                  <a:txBody>
                    <a:bodyPr/>
                    <a:lstStyle/>
                    <a:p>
                      <a:pPr algn="l" fontAlgn="ctr">
                        <a:buNone/>
                      </a:pPr>
                      <a:r>
                        <a:rPr lang="en-US" sz="1400" b="0" i="0" u="none" strike="noStrike" dirty="0">
                          <a:solidFill>
                            <a:srgbClr val="000000"/>
                          </a:solidFill>
                          <a:effectLst/>
                          <a:latin typeface="+mn-lt"/>
                        </a:rPr>
                        <a:t>Licking County Justice Center Correctional Facility</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155 E Main St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Newark</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OH</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buNone/>
                      </a:pPr>
                      <a:r>
                        <a:rPr lang="en-US" sz="1400" b="0" i="0" u="none" strike="noStrike" dirty="0">
                          <a:solidFill>
                            <a:srgbClr val="000000"/>
                          </a:solidFill>
                          <a:effectLst/>
                          <a:latin typeface="+mn-lt"/>
                        </a:rPr>
                        <a:t>43055</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Licking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28846521"/>
                  </a:ext>
                </a:extLst>
              </a:tr>
              <a:tr h="228667">
                <a:tc>
                  <a:txBody>
                    <a:bodyPr/>
                    <a:lstStyle/>
                    <a:p>
                      <a:pPr algn="l" fontAlgn="ctr">
                        <a:buNone/>
                      </a:pPr>
                      <a:r>
                        <a:rPr lang="en-US" sz="1400" b="0" i="0" u="none" strike="noStrike" dirty="0">
                          <a:solidFill>
                            <a:srgbClr val="000000"/>
                          </a:solidFill>
                          <a:effectLst/>
                          <a:latin typeface="+mn-lt"/>
                        </a:rPr>
                        <a:t>Ross County Law Enforcement Center</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28 N Paint St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Chillicothe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OH</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buNone/>
                      </a:pPr>
                      <a:r>
                        <a:rPr lang="en-US" sz="1400" b="0" i="0" u="none" strike="noStrike" dirty="0">
                          <a:solidFill>
                            <a:srgbClr val="000000"/>
                          </a:solidFill>
                          <a:effectLst/>
                          <a:latin typeface="+mn-lt"/>
                        </a:rPr>
                        <a:t>45601</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Ross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49365526"/>
                  </a:ext>
                </a:extLst>
              </a:tr>
              <a:tr h="228667">
                <a:tc>
                  <a:txBody>
                    <a:bodyPr/>
                    <a:lstStyle/>
                    <a:p>
                      <a:pPr algn="l" fontAlgn="ctr">
                        <a:buNone/>
                      </a:pPr>
                      <a:r>
                        <a:rPr lang="en-US" sz="1400" b="0" i="0" u="none" strike="noStrike" dirty="0">
                          <a:solidFill>
                            <a:srgbClr val="000000"/>
                          </a:solidFill>
                          <a:effectLst/>
                          <a:latin typeface="+mn-lt"/>
                        </a:rPr>
                        <a:t>Ross County Courthouse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2 N Paint St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Chillicothe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OH</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buNone/>
                      </a:pPr>
                      <a:r>
                        <a:rPr lang="en-US" sz="1400" b="0" i="0" u="none" strike="noStrike" dirty="0">
                          <a:solidFill>
                            <a:srgbClr val="000000"/>
                          </a:solidFill>
                          <a:effectLst/>
                          <a:latin typeface="+mn-lt"/>
                        </a:rPr>
                        <a:t>45601</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ctr">
                        <a:buNone/>
                      </a:pPr>
                      <a:r>
                        <a:rPr lang="en-US" sz="1400" b="0" i="0" u="none" strike="noStrike" dirty="0">
                          <a:solidFill>
                            <a:srgbClr val="000000"/>
                          </a:solidFill>
                          <a:effectLst/>
                          <a:latin typeface="+mn-lt"/>
                        </a:rPr>
                        <a:t>Ross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81351016"/>
                  </a:ext>
                </a:extLst>
              </a:tr>
              <a:tr h="228667">
                <a:tc>
                  <a:txBody>
                    <a:bodyPr/>
                    <a:lstStyle/>
                    <a:p>
                      <a:pPr algn="l" fontAlgn="ctr">
                        <a:buNone/>
                      </a:pPr>
                      <a:r>
                        <a:rPr lang="en-US" sz="1400" b="0" i="0" u="none" strike="noStrike" dirty="0">
                          <a:solidFill>
                            <a:srgbClr val="000000"/>
                          </a:solidFill>
                          <a:effectLst/>
                          <a:latin typeface="+mn-lt"/>
                        </a:rPr>
                        <a:t>Campbell Co Justice Complex</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610 Main Street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Jacksboro</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TN</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ctr">
                        <a:buNone/>
                      </a:pPr>
                      <a:r>
                        <a:rPr lang="en-US" sz="1400" b="0" i="0" u="none" strike="noStrike" dirty="0">
                          <a:solidFill>
                            <a:srgbClr val="000000"/>
                          </a:solidFill>
                          <a:effectLst/>
                          <a:latin typeface="+mn-lt"/>
                        </a:rPr>
                        <a:t>37757</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Campbell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75199385"/>
                  </a:ext>
                </a:extLst>
              </a:tr>
              <a:tr h="228667">
                <a:tc>
                  <a:txBody>
                    <a:bodyPr/>
                    <a:lstStyle/>
                    <a:p>
                      <a:pPr algn="l" fontAlgn="ctr">
                        <a:buNone/>
                      </a:pPr>
                      <a:r>
                        <a:rPr lang="en-US" sz="1400" b="0" i="0" u="none" strike="noStrike" dirty="0">
                          <a:solidFill>
                            <a:srgbClr val="000000"/>
                          </a:solidFill>
                          <a:effectLst/>
                          <a:latin typeface="+mn-lt"/>
                        </a:rPr>
                        <a:t>Cumberland County Sheriff's Office &amp; Jail</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90 Justice Center Drive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Crossville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TN</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ctr">
                        <a:buNone/>
                      </a:pPr>
                      <a:r>
                        <a:rPr lang="en-US" sz="1400" b="0" i="0" u="none" strike="noStrike" dirty="0">
                          <a:solidFill>
                            <a:srgbClr val="000000"/>
                          </a:solidFill>
                          <a:effectLst/>
                          <a:latin typeface="+mn-lt"/>
                        </a:rPr>
                        <a:t>38555</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Cumberland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881651600"/>
                  </a:ext>
                </a:extLst>
              </a:tr>
              <a:tr h="228667">
                <a:tc>
                  <a:txBody>
                    <a:bodyPr/>
                    <a:lstStyle/>
                    <a:p>
                      <a:pPr algn="l" fontAlgn="ctr">
                        <a:buNone/>
                      </a:pPr>
                      <a:r>
                        <a:rPr lang="en-US" sz="1400" b="0" i="0" u="none" strike="noStrike" dirty="0">
                          <a:solidFill>
                            <a:srgbClr val="000000"/>
                          </a:solidFill>
                          <a:effectLst/>
                          <a:latin typeface="+mn-lt"/>
                        </a:rPr>
                        <a:t>Montgomery County Jail</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116 Commerce Street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Clarksville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TN</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ctr">
                        <a:buNone/>
                      </a:pPr>
                      <a:r>
                        <a:rPr lang="en-US" sz="1400" b="0" i="0" u="none" strike="noStrike" dirty="0">
                          <a:solidFill>
                            <a:srgbClr val="000000"/>
                          </a:solidFill>
                          <a:effectLst/>
                          <a:latin typeface="+mn-lt"/>
                        </a:rPr>
                        <a:t>37040</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Montgomery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57810673"/>
                  </a:ext>
                </a:extLst>
              </a:tr>
              <a:tr h="451286">
                <a:tc>
                  <a:txBody>
                    <a:bodyPr/>
                    <a:lstStyle/>
                    <a:p>
                      <a:pPr algn="l" fontAlgn="ctr">
                        <a:buNone/>
                      </a:pPr>
                      <a:r>
                        <a:rPr lang="en-US" sz="1400" b="0" i="0" u="none" strike="noStrike" dirty="0">
                          <a:solidFill>
                            <a:srgbClr val="000000"/>
                          </a:solidFill>
                          <a:effectLst/>
                          <a:latin typeface="+mn-lt"/>
                        </a:rPr>
                        <a:t>Sevier County Solid Waste Compost Plant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1855 Ridge Road</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Pigeon Forge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TN</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fontAlgn="ctr">
                        <a:buNone/>
                      </a:pPr>
                      <a:r>
                        <a:rPr lang="en-US" sz="1400" b="0" i="0" u="none" strike="noStrike" dirty="0">
                          <a:solidFill>
                            <a:srgbClr val="000000"/>
                          </a:solidFill>
                          <a:effectLst/>
                          <a:latin typeface="+mn-lt"/>
                        </a:rPr>
                        <a:t>37863</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ctr">
                        <a:buNone/>
                      </a:pPr>
                      <a:r>
                        <a:rPr lang="en-US" sz="1400" b="0" i="0" u="none" strike="noStrike" dirty="0">
                          <a:solidFill>
                            <a:srgbClr val="000000"/>
                          </a:solidFill>
                          <a:effectLst/>
                          <a:latin typeface="+mn-lt"/>
                        </a:rPr>
                        <a:t>Sevier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530885804"/>
                  </a:ext>
                </a:extLst>
              </a:tr>
              <a:tr h="325892">
                <a:tc>
                  <a:txBody>
                    <a:bodyPr/>
                    <a:lstStyle/>
                    <a:p>
                      <a:pPr algn="l" fontAlgn="ctr">
                        <a:buNone/>
                      </a:pPr>
                      <a:r>
                        <a:rPr lang="en-US" sz="1400" b="0" i="0" u="none" strike="noStrike" dirty="0">
                          <a:solidFill>
                            <a:srgbClr val="000000"/>
                          </a:solidFill>
                          <a:effectLst/>
                          <a:latin typeface="+mn-lt"/>
                        </a:rPr>
                        <a:t>Legacy Event Center - Western Sports Park</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151 S 1100 W</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Farmington</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UT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buNone/>
                      </a:pPr>
                      <a:r>
                        <a:rPr lang="en-US" sz="1400" b="0" i="0" u="none" strike="noStrike" dirty="0">
                          <a:solidFill>
                            <a:srgbClr val="000000"/>
                          </a:solidFill>
                          <a:effectLst/>
                          <a:latin typeface="+mn-lt"/>
                        </a:rPr>
                        <a:t>84025</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Davis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41913655"/>
                  </a:ext>
                </a:extLst>
              </a:tr>
              <a:tr h="228667">
                <a:tc>
                  <a:txBody>
                    <a:bodyPr/>
                    <a:lstStyle/>
                    <a:p>
                      <a:pPr algn="l" fontAlgn="ctr">
                        <a:buNone/>
                      </a:pPr>
                      <a:r>
                        <a:rPr lang="en-US" sz="1400" b="0" i="0" u="none" strike="noStrike" dirty="0">
                          <a:solidFill>
                            <a:srgbClr val="000000"/>
                          </a:solidFill>
                          <a:effectLst/>
                          <a:latin typeface="+mn-lt"/>
                        </a:rPr>
                        <a:t>Sanpete County Courthouse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160 N Main St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Manti</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UT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buNone/>
                      </a:pPr>
                      <a:r>
                        <a:rPr lang="en-US" sz="1400" b="0" i="0" u="none" strike="noStrike" dirty="0">
                          <a:solidFill>
                            <a:srgbClr val="000000"/>
                          </a:solidFill>
                          <a:effectLst/>
                          <a:latin typeface="+mn-lt"/>
                        </a:rPr>
                        <a:t>84642</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Sanpete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68917108"/>
                  </a:ext>
                </a:extLst>
              </a:tr>
              <a:tr h="228667">
                <a:tc>
                  <a:txBody>
                    <a:bodyPr/>
                    <a:lstStyle/>
                    <a:p>
                      <a:pPr algn="l" fontAlgn="ctr">
                        <a:buNone/>
                      </a:pPr>
                      <a:r>
                        <a:rPr lang="en-US" sz="1400" b="0" i="0" u="none" strike="noStrike" dirty="0">
                          <a:solidFill>
                            <a:srgbClr val="000000"/>
                          </a:solidFill>
                          <a:effectLst/>
                          <a:latin typeface="+mn-lt"/>
                        </a:rPr>
                        <a:t>Public Safety Building</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631 E 300 S</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Vernal</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UT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buNone/>
                      </a:pPr>
                      <a:r>
                        <a:rPr lang="en-US" sz="1400" b="0" i="0" u="none" strike="noStrike" dirty="0">
                          <a:solidFill>
                            <a:srgbClr val="000000"/>
                          </a:solidFill>
                          <a:effectLst/>
                          <a:latin typeface="+mn-lt"/>
                        </a:rPr>
                        <a:t>84078</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Uintah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33331913"/>
                  </a:ext>
                </a:extLst>
              </a:tr>
              <a:tr h="261333">
                <a:tc>
                  <a:txBody>
                    <a:bodyPr/>
                    <a:lstStyle/>
                    <a:p>
                      <a:pPr algn="l" fontAlgn="ctr">
                        <a:buNone/>
                      </a:pPr>
                      <a:r>
                        <a:rPr lang="en-US" sz="1400" b="0" i="0" u="none" strike="noStrike" dirty="0">
                          <a:solidFill>
                            <a:srgbClr val="000000"/>
                          </a:solidFill>
                          <a:effectLst/>
                          <a:latin typeface="+mn-lt"/>
                        </a:rPr>
                        <a:t>Dixie Center Rosenbruch Museum</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1835 Convention Center Dr</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St George</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UT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buNone/>
                      </a:pPr>
                      <a:r>
                        <a:rPr lang="en-US" sz="1400" b="0" i="0" u="none" strike="noStrike" dirty="0">
                          <a:solidFill>
                            <a:srgbClr val="000000"/>
                          </a:solidFill>
                          <a:effectLst/>
                          <a:latin typeface="+mn-lt"/>
                        </a:rPr>
                        <a:t>84790</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Washington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91006534"/>
                  </a:ext>
                </a:extLst>
              </a:tr>
              <a:tr h="228667">
                <a:tc>
                  <a:txBody>
                    <a:bodyPr/>
                    <a:lstStyle/>
                    <a:p>
                      <a:pPr algn="l" fontAlgn="ctr">
                        <a:buNone/>
                      </a:pPr>
                      <a:r>
                        <a:rPr lang="en-US" sz="1400" b="0" i="0" u="none" strike="noStrike" dirty="0">
                          <a:solidFill>
                            <a:srgbClr val="000000"/>
                          </a:solidFill>
                          <a:effectLst/>
                          <a:latin typeface="+mn-lt"/>
                        </a:rPr>
                        <a:t>Weber County Sheriffs Complex</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721 W 12th St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Ogden</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UT</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buNone/>
                      </a:pPr>
                      <a:r>
                        <a:rPr lang="en-US" sz="1400" b="0" i="0" u="none" strike="noStrike" dirty="0">
                          <a:solidFill>
                            <a:srgbClr val="000000"/>
                          </a:solidFill>
                          <a:effectLst/>
                          <a:latin typeface="+mn-lt"/>
                        </a:rPr>
                        <a:t>84404</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400" b="0" i="0" u="none" strike="noStrike" dirty="0">
                          <a:solidFill>
                            <a:srgbClr val="000000"/>
                          </a:solidFill>
                          <a:effectLst/>
                          <a:latin typeface="+mn-lt"/>
                        </a:rPr>
                        <a:t>Weber </a:t>
                      </a:r>
                    </a:p>
                  </a:txBody>
                  <a:tcPr marL="5797" marR="5797" marT="5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59938829"/>
                  </a:ext>
                </a:extLst>
              </a:tr>
            </a:tbl>
          </a:graphicData>
        </a:graphic>
      </p:graphicFrame>
      <p:pic>
        <p:nvPicPr>
          <p:cNvPr id="10" name="x_Picture 364756305" descr="A blue and white sign with black text&#10;&#10;Description automatically generated">
            <a:extLst>
              <a:ext uri="{FF2B5EF4-FFF2-40B4-BE49-F238E27FC236}">
                <a16:creationId xmlns:a16="http://schemas.microsoft.com/office/drawing/2014/main" id="{092E23E8-6FFB-8412-03EB-0D090C41A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1390" y="258297"/>
            <a:ext cx="1171009" cy="35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7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541798B-3DA2-BEE2-448D-05B249AAC6EB}"/>
              </a:ext>
            </a:extLst>
          </p:cNvPr>
          <p:cNvSpPr>
            <a:spLocks noGrp="1"/>
          </p:cNvSpPr>
          <p:nvPr>
            <p:ph type="sldNum" sz="quarter" idx="15"/>
          </p:nvPr>
        </p:nvSpPr>
        <p:spPr/>
        <p:txBody>
          <a:bodyPr/>
          <a:lstStyle/>
          <a:p>
            <a:fld id="{CC823384-2074-4C75-9031-ACAC8BCA8354}" type="slidenum">
              <a:rPr lang="en-US" smtClean="0"/>
              <a:pPr/>
              <a:t>6</a:t>
            </a:fld>
            <a:endParaRPr lang="en-US" dirty="0"/>
          </a:p>
        </p:txBody>
      </p:sp>
      <p:graphicFrame>
        <p:nvGraphicFramePr>
          <p:cNvPr id="7" name="Chart 6">
            <a:extLst>
              <a:ext uri="{FF2B5EF4-FFF2-40B4-BE49-F238E27FC236}">
                <a16:creationId xmlns:a16="http://schemas.microsoft.com/office/drawing/2014/main" id="{0BC8F0D9-D690-BACD-FC92-270B8A964B25}"/>
              </a:ext>
            </a:extLst>
          </p:cNvPr>
          <p:cNvGraphicFramePr>
            <a:graphicFrameLocks/>
          </p:cNvGraphicFramePr>
          <p:nvPr>
            <p:extLst>
              <p:ext uri="{D42A27DB-BD31-4B8C-83A1-F6EECF244321}">
                <p14:modId xmlns:p14="http://schemas.microsoft.com/office/powerpoint/2010/main" val="968973429"/>
              </p:ext>
            </p:extLst>
          </p:nvPr>
        </p:nvGraphicFramePr>
        <p:xfrm>
          <a:off x="457201" y="129600"/>
          <a:ext cx="11275199" cy="6195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188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E8551-3B46-21E3-EDDD-2087F002D82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22213A-8C09-BF68-489B-740AA97D61E8}"/>
              </a:ext>
            </a:extLst>
          </p:cNvPr>
          <p:cNvSpPr>
            <a:spLocks noGrp="1"/>
          </p:cNvSpPr>
          <p:nvPr>
            <p:ph idx="1"/>
          </p:nvPr>
        </p:nvSpPr>
        <p:spPr>
          <a:xfrm>
            <a:off x="464400" y="973015"/>
            <a:ext cx="11271600" cy="5316185"/>
          </a:xfrm>
        </p:spPr>
        <p:txBody>
          <a:bodyPr/>
          <a:lstStyle/>
          <a:p>
            <a:pPr marL="0" indent="0">
              <a:buNone/>
            </a:pPr>
            <a:r>
              <a:rPr lang="en-US" b="1" u="sng" dirty="0"/>
              <a:t>The common recommendation </a:t>
            </a:r>
            <a:r>
              <a:rPr lang="en-US" dirty="0"/>
              <a:t>- Increase the frequency of in-house inspection of the automatic sprinkler system to verify that all components and systems function as intended. Implement testing of the fire protection system booster fire pump for a frequency of monthly per NFPA 25.</a:t>
            </a:r>
          </a:p>
          <a:p>
            <a:pPr marL="0" indent="0">
              <a:buNone/>
            </a:pPr>
            <a:r>
              <a:rPr lang="en-US" dirty="0"/>
              <a:t>Conduct monthly visual inspections of the portable fire extinguishers</a:t>
            </a:r>
          </a:p>
          <a:p>
            <a:pPr marL="0" indent="0">
              <a:lnSpc>
                <a:spcPct val="90000"/>
              </a:lnSpc>
              <a:buNone/>
            </a:pPr>
            <a:r>
              <a:rPr lang="en-US" b="1" u="sng" dirty="0"/>
              <a:t>Solution:</a:t>
            </a:r>
            <a:r>
              <a:rPr lang="en-US" dirty="0"/>
              <a:t> Perform monthly inspections of system risers to verify that normally open valves are in the correct position and that the pressure gage readings are at their typical amount. </a:t>
            </a:r>
          </a:p>
          <a:p>
            <a:pPr marL="0" indent="0">
              <a:lnSpc>
                <a:spcPct val="90000"/>
              </a:lnSpc>
              <a:buNone/>
            </a:pPr>
            <a:r>
              <a:rPr lang="en-US" dirty="0"/>
              <a:t>Important that the fire extinguishers are available, unobstructed and are fully functional in the event of a fire.</a:t>
            </a:r>
          </a:p>
          <a:p>
            <a:pPr marL="0" indent="0">
              <a:lnSpc>
                <a:spcPct val="90000"/>
              </a:lnSpc>
              <a:buNone/>
            </a:pPr>
            <a:endParaRPr lang="en-US" dirty="0"/>
          </a:p>
          <a:p>
            <a:pPr marL="0" indent="0">
              <a:lnSpc>
                <a:spcPct val="90000"/>
              </a:lnSpc>
              <a:buNone/>
            </a:pPr>
            <a:r>
              <a:rPr lang="en-US" b="1" u="sng" dirty="0">
                <a:solidFill>
                  <a:schemeClr val="tx1"/>
                </a:solidFill>
              </a:rPr>
              <a:t>Can be completed by:</a:t>
            </a:r>
          </a:p>
          <a:p>
            <a:pPr>
              <a:lnSpc>
                <a:spcPct val="90000"/>
              </a:lnSpc>
            </a:pPr>
            <a:r>
              <a:rPr lang="en-US" dirty="0">
                <a:solidFill>
                  <a:schemeClr val="tx1"/>
                </a:solidFill>
              </a:rPr>
              <a:t>County Management</a:t>
            </a:r>
          </a:p>
          <a:p>
            <a:pPr>
              <a:lnSpc>
                <a:spcPct val="90000"/>
              </a:lnSpc>
            </a:pPr>
            <a:r>
              <a:rPr lang="en-US" dirty="0">
                <a:solidFill>
                  <a:schemeClr val="tx1"/>
                </a:solidFill>
              </a:rPr>
              <a:t>Vendors</a:t>
            </a:r>
          </a:p>
          <a:p>
            <a:pPr>
              <a:lnSpc>
                <a:spcPct val="90000"/>
              </a:lnSpc>
            </a:pPr>
            <a:r>
              <a:rPr lang="en-US" dirty="0">
                <a:solidFill>
                  <a:schemeClr val="tx1"/>
                </a:solidFill>
              </a:rPr>
              <a:t>Maintenance Staff</a:t>
            </a:r>
          </a:p>
          <a:p>
            <a:pPr marL="0" indent="0">
              <a:lnSpc>
                <a:spcPct val="90000"/>
              </a:lnSpc>
              <a:buNone/>
            </a:pPr>
            <a:endParaRPr lang="en-US" u="sng" dirty="0">
              <a:solidFill>
                <a:schemeClr val="tx1"/>
              </a:solidFill>
            </a:endParaRPr>
          </a:p>
          <a:p>
            <a:pPr marL="0" indent="0">
              <a:buNone/>
            </a:pPr>
            <a:endParaRPr lang="en-US" u="sng" dirty="0">
              <a:solidFill>
                <a:schemeClr val="tx1"/>
              </a:solidFill>
            </a:endParaRPr>
          </a:p>
          <a:p>
            <a:pPr marL="0" indent="0">
              <a:buNone/>
            </a:pPr>
            <a:endParaRPr lang="en-US" dirty="0"/>
          </a:p>
        </p:txBody>
      </p:sp>
      <p:sp>
        <p:nvSpPr>
          <p:cNvPr id="4" name="Title 3">
            <a:extLst>
              <a:ext uri="{FF2B5EF4-FFF2-40B4-BE49-F238E27FC236}">
                <a16:creationId xmlns:a16="http://schemas.microsoft.com/office/drawing/2014/main" id="{ECA4452C-9163-A294-A352-D29E0A0C869E}"/>
              </a:ext>
            </a:extLst>
          </p:cNvPr>
          <p:cNvSpPr>
            <a:spLocks noGrp="1"/>
          </p:cNvSpPr>
          <p:nvPr>
            <p:ph type="title"/>
          </p:nvPr>
        </p:nvSpPr>
        <p:spPr/>
        <p:txBody>
          <a:bodyPr/>
          <a:lstStyle/>
          <a:p>
            <a:r>
              <a:rPr lang="en-US" dirty="0"/>
              <a:t>Fire Protection Inspection, Testing, and Maintenance</a:t>
            </a:r>
            <a:endParaRPr lang="en-US" dirty="0">
              <a:latin typeface="+mn-lt"/>
            </a:endParaRPr>
          </a:p>
        </p:txBody>
      </p:sp>
      <p:sp>
        <p:nvSpPr>
          <p:cNvPr id="6" name="Slide Number Placeholder 5">
            <a:extLst>
              <a:ext uri="{FF2B5EF4-FFF2-40B4-BE49-F238E27FC236}">
                <a16:creationId xmlns:a16="http://schemas.microsoft.com/office/drawing/2014/main" id="{87AD67E8-63B2-4585-AA49-7D7B1A9DF40E}"/>
              </a:ext>
            </a:extLst>
          </p:cNvPr>
          <p:cNvSpPr>
            <a:spLocks noGrp="1"/>
          </p:cNvSpPr>
          <p:nvPr>
            <p:ph type="sldNum" sz="quarter" idx="15"/>
          </p:nvPr>
        </p:nvSpPr>
        <p:spPr/>
        <p:txBody>
          <a:bodyPr/>
          <a:lstStyle/>
          <a:p>
            <a:fld id="{CC823384-2074-4C75-9031-ACAC8BCA8354}" type="slidenum">
              <a:rPr lang="en-US" smtClean="0"/>
              <a:pPr/>
              <a:t>7</a:t>
            </a:fld>
            <a:endParaRPr lang="en-US" dirty="0"/>
          </a:p>
        </p:txBody>
      </p:sp>
      <p:pic>
        <p:nvPicPr>
          <p:cNvPr id="26" name="Picture 31" descr="Sprinkler Risers">
            <a:extLst>
              <a:ext uri="{FF2B5EF4-FFF2-40B4-BE49-F238E27FC236}">
                <a16:creationId xmlns:a16="http://schemas.microsoft.com/office/drawing/2014/main" id="{240E22FF-A793-4045-5E7A-D0CE812141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60984" y="2918341"/>
            <a:ext cx="3470031" cy="337085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31346E75-E7A7-0819-C445-1079819FC792}"/>
              </a:ext>
            </a:extLst>
          </p:cNvPr>
          <p:cNvSpPr/>
          <p:nvPr/>
        </p:nvSpPr>
        <p:spPr>
          <a:xfrm>
            <a:off x="753979" y="5678905"/>
            <a:ext cx="1235242" cy="610295"/>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spTree>
    <p:extLst>
      <p:ext uri="{BB962C8B-B14F-4D97-AF65-F5344CB8AC3E}">
        <p14:creationId xmlns:p14="http://schemas.microsoft.com/office/powerpoint/2010/main" val="418711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ou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11AC7B-5243-9B18-6165-F30BC947CF1E}"/>
              </a:ext>
            </a:extLst>
          </p:cNvPr>
          <p:cNvSpPr>
            <a:spLocks noGrp="1"/>
          </p:cNvSpPr>
          <p:nvPr>
            <p:ph type="sldNum" sz="quarter" idx="15"/>
          </p:nvPr>
        </p:nvSpPr>
        <p:spPr/>
        <p:txBody>
          <a:bodyPr/>
          <a:lstStyle/>
          <a:p>
            <a:fld id="{CC823384-2074-4C75-9031-ACAC8BCA8354}" type="slidenum">
              <a:rPr lang="en-US" smtClean="0"/>
              <a:pPr/>
              <a:t>8</a:t>
            </a:fld>
            <a:endParaRPr lang="en-US" dirty="0"/>
          </a:p>
        </p:txBody>
      </p:sp>
      <p:graphicFrame>
        <p:nvGraphicFramePr>
          <p:cNvPr id="7" name="Content Placeholder 3">
            <a:extLst>
              <a:ext uri="{FF2B5EF4-FFF2-40B4-BE49-F238E27FC236}">
                <a16:creationId xmlns:a16="http://schemas.microsoft.com/office/drawing/2014/main" id="{72D33146-FCF3-B852-4799-E702B96ED739}"/>
              </a:ext>
            </a:extLst>
          </p:cNvPr>
          <p:cNvGraphicFramePr>
            <a:graphicFrameLocks noGrp="1"/>
          </p:cNvGraphicFramePr>
          <p:nvPr>
            <p:ph idx="1"/>
            <p:extLst>
              <p:ext uri="{D42A27DB-BD31-4B8C-83A1-F6EECF244321}">
                <p14:modId xmlns:p14="http://schemas.microsoft.com/office/powerpoint/2010/main" val="3626434251"/>
              </p:ext>
            </p:extLst>
          </p:nvPr>
        </p:nvGraphicFramePr>
        <p:xfrm>
          <a:off x="536448" y="342324"/>
          <a:ext cx="10555147" cy="5424491"/>
        </p:xfrm>
        <a:graphic>
          <a:graphicData uri="http://schemas.openxmlformats.org/drawingml/2006/table">
            <a:tbl>
              <a:tblPr>
                <a:tableStyleId>{5C22544A-7EE6-4342-B048-85BDC9FD1C3A}</a:tableStyleId>
              </a:tblPr>
              <a:tblGrid>
                <a:gridCol w="1909260">
                  <a:extLst>
                    <a:ext uri="{9D8B030D-6E8A-4147-A177-3AD203B41FA5}">
                      <a16:colId xmlns:a16="http://schemas.microsoft.com/office/drawing/2014/main" val="1667588926"/>
                    </a:ext>
                  </a:extLst>
                </a:gridCol>
                <a:gridCol w="1400126">
                  <a:extLst>
                    <a:ext uri="{9D8B030D-6E8A-4147-A177-3AD203B41FA5}">
                      <a16:colId xmlns:a16="http://schemas.microsoft.com/office/drawing/2014/main" val="3174519902"/>
                    </a:ext>
                  </a:extLst>
                </a:gridCol>
                <a:gridCol w="3809096">
                  <a:extLst>
                    <a:ext uri="{9D8B030D-6E8A-4147-A177-3AD203B41FA5}">
                      <a16:colId xmlns:a16="http://schemas.microsoft.com/office/drawing/2014/main" val="3269514819"/>
                    </a:ext>
                  </a:extLst>
                </a:gridCol>
                <a:gridCol w="834417">
                  <a:extLst>
                    <a:ext uri="{9D8B030D-6E8A-4147-A177-3AD203B41FA5}">
                      <a16:colId xmlns:a16="http://schemas.microsoft.com/office/drawing/2014/main" val="3526320887"/>
                    </a:ext>
                  </a:extLst>
                </a:gridCol>
                <a:gridCol w="867416">
                  <a:extLst>
                    <a:ext uri="{9D8B030D-6E8A-4147-A177-3AD203B41FA5}">
                      <a16:colId xmlns:a16="http://schemas.microsoft.com/office/drawing/2014/main" val="4193488385"/>
                    </a:ext>
                  </a:extLst>
                </a:gridCol>
                <a:gridCol w="867416">
                  <a:extLst>
                    <a:ext uri="{9D8B030D-6E8A-4147-A177-3AD203B41FA5}">
                      <a16:colId xmlns:a16="http://schemas.microsoft.com/office/drawing/2014/main" val="3274566048"/>
                    </a:ext>
                  </a:extLst>
                </a:gridCol>
                <a:gridCol w="867416">
                  <a:extLst>
                    <a:ext uri="{9D8B030D-6E8A-4147-A177-3AD203B41FA5}">
                      <a16:colId xmlns:a16="http://schemas.microsoft.com/office/drawing/2014/main" val="88490320"/>
                    </a:ext>
                  </a:extLst>
                </a:gridCol>
              </a:tblGrid>
              <a:tr h="707117">
                <a:tc gridSpan="7">
                  <a:txBody>
                    <a:bodyPr/>
                    <a:lstStyle/>
                    <a:p>
                      <a:pPr algn="ctr" fontAlgn="ctr"/>
                      <a:r>
                        <a:rPr lang="en-US" sz="1600" b="1" u="none" strike="noStrike" dirty="0">
                          <a:solidFill>
                            <a:schemeClr val="tx1"/>
                          </a:solidFill>
                          <a:effectLst/>
                        </a:rPr>
                        <a:t>Inspection, Testing and Maintenance of Water-Based Fire Protection Equipment per NFPA 25 (2026) based on Frequency</a:t>
                      </a:r>
                      <a:endParaRPr lang="en-US" sz="1600" b="1" i="0" u="none" strike="noStrike" dirty="0">
                        <a:solidFill>
                          <a:schemeClr val="tx1"/>
                        </a:solidFill>
                        <a:effectLst/>
                        <a:latin typeface="Calibri" panose="020F0502020204030204" pitchFamily="34" charset="0"/>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0713572"/>
                  </a:ext>
                </a:extLst>
              </a:tr>
              <a:tr h="1056128">
                <a:tc>
                  <a:txBody>
                    <a:bodyPr/>
                    <a:lstStyle/>
                    <a:p>
                      <a:pPr algn="ctr" fontAlgn="ctr"/>
                      <a:r>
                        <a:rPr lang="en-US" sz="1200" b="1" u="none" strike="noStrike" dirty="0">
                          <a:effectLst/>
                        </a:rPr>
                        <a:t>Category</a:t>
                      </a:r>
                      <a:endParaRPr lang="en-US" sz="1200" b="1" i="0" u="none" strike="noStrike" dirty="0">
                        <a:solidFill>
                          <a:srgbClr val="000000"/>
                        </a:solidFill>
                        <a:effectLst/>
                        <a:latin typeface="Calibri" panose="020F0502020204030204" pitchFamily="34" charset="0"/>
                      </a:endParaRPr>
                    </a:p>
                  </a:txBody>
                  <a:tcPr marL="9525" marR="9525" marT="9525" marB="0" anchor="ctr">
                    <a:solidFill>
                      <a:schemeClr val="accent3">
                        <a:lumMod val="85000"/>
                      </a:schemeClr>
                    </a:solidFill>
                  </a:tcPr>
                </a:tc>
                <a:tc>
                  <a:txBody>
                    <a:bodyPr/>
                    <a:lstStyle/>
                    <a:p>
                      <a:pPr algn="ctr" fontAlgn="ctr"/>
                      <a:r>
                        <a:rPr lang="en-US" sz="1200" b="1" u="none" strike="noStrike" dirty="0">
                          <a:effectLst/>
                        </a:rPr>
                        <a:t>Activity</a:t>
                      </a:r>
                      <a:endParaRPr lang="en-US" sz="1200" b="1" i="0" u="none" strike="noStrike" dirty="0">
                        <a:solidFill>
                          <a:srgbClr val="000000"/>
                        </a:solidFill>
                        <a:effectLst/>
                        <a:latin typeface="Calibri" panose="020F0502020204030204" pitchFamily="34" charset="0"/>
                      </a:endParaRPr>
                    </a:p>
                  </a:txBody>
                  <a:tcPr marL="9525" marR="9525" marT="9525" marB="0" anchor="ctr">
                    <a:solidFill>
                      <a:schemeClr val="accent3">
                        <a:lumMod val="85000"/>
                      </a:schemeClr>
                    </a:solidFill>
                  </a:tcPr>
                </a:tc>
                <a:tc>
                  <a:txBody>
                    <a:bodyPr/>
                    <a:lstStyle/>
                    <a:p>
                      <a:pPr algn="ctr" fontAlgn="ctr"/>
                      <a:r>
                        <a:rPr lang="en-US" sz="1200" b="1" u="none" strike="noStrike" dirty="0">
                          <a:effectLst/>
                        </a:rPr>
                        <a:t>Item</a:t>
                      </a:r>
                      <a:endParaRPr lang="en-US" sz="1200" b="1" i="0" u="none" strike="noStrike" dirty="0">
                        <a:solidFill>
                          <a:srgbClr val="000000"/>
                        </a:solidFill>
                        <a:effectLst/>
                        <a:latin typeface="Calibri" panose="020F0502020204030204" pitchFamily="34" charset="0"/>
                      </a:endParaRPr>
                    </a:p>
                  </a:txBody>
                  <a:tcPr marL="9525" marR="9525" marT="9525" marB="0" anchor="ctr">
                    <a:solidFill>
                      <a:schemeClr val="accent3">
                        <a:lumMod val="85000"/>
                      </a:schemeClr>
                    </a:solidFill>
                  </a:tcPr>
                </a:tc>
                <a:tc>
                  <a:txBody>
                    <a:bodyPr/>
                    <a:lstStyle/>
                    <a:p>
                      <a:pPr algn="ctr" fontAlgn="ctr"/>
                      <a:r>
                        <a:rPr lang="en-US" sz="1200" b="1" u="none" strike="noStrike" dirty="0">
                          <a:effectLst/>
                        </a:rPr>
                        <a:t>a. Weekly</a:t>
                      </a:r>
                      <a:endParaRPr lang="en-US" sz="1200" b="1" i="0" u="none" strike="noStrike" dirty="0">
                        <a:solidFill>
                          <a:srgbClr val="000000"/>
                        </a:solidFill>
                        <a:effectLst/>
                        <a:latin typeface="Calibri" panose="020F0502020204030204" pitchFamily="34" charset="0"/>
                      </a:endParaRPr>
                    </a:p>
                  </a:txBody>
                  <a:tcPr marL="9525" marR="9525" marT="9525" marB="0" anchor="ctr">
                    <a:solidFill>
                      <a:schemeClr val="accent3">
                        <a:lumMod val="85000"/>
                      </a:schemeClr>
                    </a:solidFill>
                  </a:tcPr>
                </a:tc>
                <a:tc>
                  <a:txBody>
                    <a:bodyPr/>
                    <a:lstStyle/>
                    <a:p>
                      <a:pPr algn="ctr" fontAlgn="ctr"/>
                      <a:r>
                        <a:rPr lang="en-US" sz="1200" b="1" u="none" strike="noStrike" dirty="0">
                          <a:effectLst/>
                        </a:rPr>
                        <a:t>b. Monthly</a:t>
                      </a:r>
                      <a:endParaRPr lang="en-US" sz="1200" b="1" i="0" u="none" strike="noStrike" dirty="0">
                        <a:solidFill>
                          <a:srgbClr val="000000"/>
                        </a:solidFill>
                        <a:effectLst/>
                        <a:latin typeface="Calibri" panose="020F0502020204030204" pitchFamily="34" charset="0"/>
                      </a:endParaRPr>
                    </a:p>
                  </a:txBody>
                  <a:tcPr marL="9525" marR="9525" marT="9525" marB="0" anchor="ctr">
                    <a:solidFill>
                      <a:schemeClr val="accent3">
                        <a:lumMod val="85000"/>
                      </a:schemeClr>
                    </a:solidFill>
                  </a:tcPr>
                </a:tc>
                <a:tc>
                  <a:txBody>
                    <a:bodyPr/>
                    <a:lstStyle/>
                    <a:p>
                      <a:pPr algn="ctr" fontAlgn="ctr"/>
                      <a:r>
                        <a:rPr lang="en-US" sz="1200" b="1" u="none" strike="noStrike" dirty="0">
                          <a:effectLst/>
                        </a:rPr>
                        <a:t>c. Quarterly</a:t>
                      </a:r>
                      <a:endParaRPr lang="en-US" sz="1200" b="1" i="0" u="none" strike="noStrike" dirty="0">
                        <a:solidFill>
                          <a:srgbClr val="000000"/>
                        </a:solidFill>
                        <a:effectLst/>
                        <a:latin typeface="Calibri" panose="020F0502020204030204" pitchFamily="34" charset="0"/>
                      </a:endParaRPr>
                    </a:p>
                  </a:txBody>
                  <a:tcPr marL="9525" marR="9525" marT="9525" marB="0" anchor="ctr">
                    <a:solidFill>
                      <a:schemeClr val="accent3">
                        <a:lumMod val="85000"/>
                      </a:schemeClr>
                    </a:solidFill>
                  </a:tcPr>
                </a:tc>
                <a:tc>
                  <a:txBody>
                    <a:bodyPr/>
                    <a:lstStyle/>
                    <a:p>
                      <a:pPr algn="ctr" fontAlgn="ctr"/>
                      <a:r>
                        <a:rPr lang="en-US" sz="1200" b="1" u="none" strike="noStrike" dirty="0">
                          <a:effectLst/>
                        </a:rPr>
                        <a:t>e. Annually</a:t>
                      </a:r>
                      <a:endParaRPr lang="en-US" sz="1200" b="1" i="0" u="none" strike="noStrike" dirty="0">
                        <a:solidFill>
                          <a:srgbClr val="000000"/>
                        </a:solidFill>
                        <a:effectLst/>
                        <a:latin typeface="Calibri" panose="020F0502020204030204" pitchFamily="34" charset="0"/>
                      </a:endParaRPr>
                    </a:p>
                  </a:txBody>
                  <a:tcPr marL="9525" marR="9525" marT="9525" marB="0" anchor="ctr">
                    <a:solidFill>
                      <a:schemeClr val="accent3">
                        <a:lumMod val="85000"/>
                      </a:schemeClr>
                    </a:solidFill>
                  </a:tcPr>
                </a:tc>
                <a:extLst>
                  <a:ext uri="{0D108BD9-81ED-4DB2-BD59-A6C34878D82A}">
                    <a16:rowId xmlns:a16="http://schemas.microsoft.com/office/drawing/2014/main" val="4156916453"/>
                  </a:ext>
                </a:extLst>
              </a:tr>
              <a:tr h="704086">
                <a:tc rowSpan="7">
                  <a:txBody>
                    <a:bodyPr/>
                    <a:lstStyle/>
                    <a:p>
                      <a:pPr algn="l" fontAlgn="ctr"/>
                      <a:r>
                        <a:rPr lang="en-US" sz="1200" u="none" strike="noStrike" dirty="0">
                          <a:effectLst/>
                        </a:rPr>
                        <a:t>Fire Protection Valves</a:t>
                      </a:r>
                      <a:endParaRPr lang="en-US" sz="1200" b="0" i="0" u="none" strike="noStrike" dirty="0">
                        <a:solidFill>
                          <a:srgbClr val="000000"/>
                        </a:solidFill>
                        <a:effectLst/>
                        <a:latin typeface="Calibri" panose="020F0502020204030204" pitchFamily="34" charset="0"/>
                      </a:endParaRPr>
                    </a:p>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ctr"/>
                </a:tc>
                <a:tc rowSpan="5">
                  <a:txBody>
                    <a:bodyPr/>
                    <a:lstStyle/>
                    <a:p>
                      <a:pPr algn="l" fontAlgn="ctr"/>
                      <a:r>
                        <a:rPr lang="en-US" sz="1200" u="none" strike="noStrike" dirty="0">
                          <a:effectLst/>
                        </a:rPr>
                        <a:t>Inspection</a:t>
                      </a:r>
                      <a:endParaRPr lang="en-US" sz="1200" b="0" i="0" u="none" strike="noStrike" dirty="0">
                        <a:solidFill>
                          <a:srgbClr val="000000"/>
                        </a:solidFill>
                        <a:effectLst/>
                        <a:latin typeface="Calibri" panose="020F0502020204030204" pitchFamily="34" charset="0"/>
                      </a:endParaRPr>
                    </a:p>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p>
                      <a:pPr algn="l" fontAlgn="t"/>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200" u="none" strike="noStrike" dirty="0">
                          <a:effectLst/>
                        </a:rPr>
                        <a:t>Control Valve-roadway box valve</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a:t>
                      </a:r>
                      <a:endParaRPr lang="en-US" sz="18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00445365"/>
                  </a:ext>
                </a:extLst>
              </a:tr>
              <a:tr h="492860">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ctr"/>
                      <a:r>
                        <a:rPr lang="en-US" sz="1200" u="none" strike="noStrike" dirty="0">
                          <a:effectLst/>
                        </a:rPr>
                        <a:t>Control Valves-sealed</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a:t>
                      </a:r>
                      <a:endParaRPr lang="en-US" sz="18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61723636"/>
                  </a:ext>
                </a:extLst>
              </a:tr>
              <a:tr h="492860">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ctr"/>
                      <a:r>
                        <a:rPr lang="en-US" sz="1200" u="none" strike="noStrike" dirty="0">
                          <a:effectLst/>
                        </a:rPr>
                        <a:t>Valve supervisory alarm devices</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a:t>
                      </a:r>
                      <a:endParaRPr lang="en-US" sz="18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596801"/>
                  </a:ext>
                </a:extLst>
              </a:tr>
              <a:tr h="492860">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ctr"/>
                      <a:r>
                        <a:rPr lang="en-US" sz="1200" u="none" strike="noStrike" dirty="0">
                          <a:effectLst/>
                        </a:rPr>
                        <a:t>Control Valves-locked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a:t>
                      </a:r>
                      <a:endParaRPr lang="en-US" sz="18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36407031"/>
                  </a:ext>
                </a:extLst>
              </a:tr>
              <a:tr h="492860">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ctr"/>
                      <a:r>
                        <a:rPr lang="en-US" sz="1200" u="none" strike="noStrike" dirty="0">
                          <a:effectLst/>
                        </a:rPr>
                        <a:t>Control Valves-electrically supervised</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a:t>
                      </a:r>
                      <a:endParaRPr lang="en-US" sz="18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57130250"/>
                  </a:ext>
                </a:extLst>
              </a:tr>
              <a:tr h="492860">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ctr"/>
                      <a:r>
                        <a:rPr lang="en-US" sz="1200" u="none" strike="noStrike" dirty="0">
                          <a:effectLst/>
                        </a:rPr>
                        <a:t>Maintenance</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200" u="none" strike="noStrike" dirty="0">
                          <a:effectLst/>
                        </a:rPr>
                        <a:t>Control Valves</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a:t>
                      </a:r>
                      <a:endParaRPr lang="en-US" sz="1800" b="0" i="0" u="none" strike="noStrike" dirty="0">
                        <a:solidFill>
                          <a:srgbClr val="0000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4289481"/>
                  </a:ext>
                </a:extLst>
              </a:tr>
              <a:tr h="492860">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ctr"/>
                      <a:r>
                        <a:rPr lang="en-US" sz="1200" u="none" strike="noStrike" dirty="0">
                          <a:effectLst/>
                        </a:rPr>
                        <a:t>Test</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200" u="none" strike="noStrike" dirty="0">
                          <a:effectLst/>
                        </a:rPr>
                        <a:t>Control Valves-position testing &amp; operation</a:t>
                      </a:r>
                      <a:endParaRPr lang="en-US"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200" u="none" strike="noStrike" dirty="0">
                          <a:effectLst/>
                        </a:rPr>
                        <a:t> </a:t>
                      </a:r>
                      <a:endParaRPr lang="en-US" sz="1200" b="0" i="0" u="none" strike="noStrike" dirty="0">
                        <a:solidFill>
                          <a:srgbClr val="0000FF"/>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a:t>
                      </a:r>
                      <a:endParaRPr lang="en-US" sz="1800" b="0" i="0" u="none" strike="noStrike" dirty="0">
                        <a:solidFill>
                          <a:srgbClr val="0000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6220500"/>
                  </a:ext>
                </a:extLst>
              </a:tr>
            </a:tbl>
          </a:graphicData>
        </a:graphic>
      </p:graphicFrame>
    </p:spTree>
    <p:extLst>
      <p:ext uri="{BB962C8B-B14F-4D97-AF65-F5344CB8AC3E}">
        <p14:creationId xmlns:p14="http://schemas.microsoft.com/office/powerpoint/2010/main" val="238564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F0428C-3CBE-FE11-9759-529182962244}"/>
              </a:ext>
            </a:extLst>
          </p:cNvPr>
          <p:cNvSpPr>
            <a:spLocks noGrp="1"/>
          </p:cNvSpPr>
          <p:nvPr>
            <p:ph type="sldNum" sz="quarter" idx="15"/>
          </p:nvPr>
        </p:nvSpPr>
        <p:spPr/>
        <p:txBody>
          <a:bodyPr/>
          <a:lstStyle/>
          <a:p>
            <a:fld id="{CC823384-2074-4C75-9031-ACAC8BCA8354}" type="slidenum">
              <a:rPr lang="en-US" smtClean="0"/>
              <a:pPr/>
              <a:t>9</a:t>
            </a:fld>
            <a:endParaRPr lang="en-US" dirty="0"/>
          </a:p>
        </p:txBody>
      </p:sp>
      <p:graphicFrame>
        <p:nvGraphicFramePr>
          <p:cNvPr id="9" name="Table 8">
            <a:extLst>
              <a:ext uri="{FF2B5EF4-FFF2-40B4-BE49-F238E27FC236}">
                <a16:creationId xmlns:a16="http://schemas.microsoft.com/office/drawing/2014/main" id="{D2110D8A-9776-C499-A873-AC7FB9ADCFB1}"/>
              </a:ext>
            </a:extLst>
          </p:cNvPr>
          <p:cNvGraphicFramePr>
            <a:graphicFrameLocks noGrp="1"/>
          </p:cNvGraphicFramePr>
          <p:nvPr>
            <p:extLst>
              <p:ext uri="{D42A27DB-BD31-4B8C-83A1-F6EECF244321}">
                <p14:modId xmlns:p14="http://schemas.microsoft.com/office/powerpoint/2010/main" val="228750591"/>
              </p:ext>
            </p:extLst>
          </p:nvPr>
        </p:nvGraphicFramePr>
        <p:xfrm>
          <a:off x="582726" y="332186"/>
          <a:ext cx="11026547" cy="5961755"/>
        </p:xfrm>
        <a:graphic>
          <a:graphicData uri="http://schemas.openxmlformats.org/drawingml/2006/table">
            <a:tbl>
              <a:tblPr>
                <a:tableStyleId>{5C22544A-7EE6-4342-B048-85BDC9FD1C3A}</a:tableStyleId>
              </a:tblPr>
              <a:tblGrid>
                <a:gridCol w="1043556">
                  <a:extLst>
                    <a:ext uri="{9D8B030D-6E8A-4147-A177-3AD203B41FA5}">
                      <a16:colId xmlns:a16="http://schemas.microsoft.com/office/drawing/2014/main" val="4117946566"/>
                    </a:ext>
                  </a:extLst>
                </a:gridCol>
                <a:gridCol w="901710">
                  <a:extLst>
                    <a:ext uri="{9D8B030D-6E8A-4147-A177-3AD203B41FA5}">
                      <a16:colId xmlns:a16="http://schemas.microsoft.com/office/drawing/2014/main" val="2054399319"/>
                    </a:ext>
                  </a:extLst>
                </a:gridCol>
                <a:gridCol w="2012808">
                  <a:extLst>
                    <a:ext uri="{9D8B030D-6E8A-4147-A177-3AD203B41FA5}">
                      <a16:colId xmlns:a16="http://schemas.microsoft.com/office/drawing/2014/main" val="3985862763"/>
                    </a:ext>
                  </a:extLst>
                </a:gridCol>
                <a:gridCol w="2944916">
                  <a:extLst>
                    <a:ext uri="{9D8B030D-6E8A-4147-A177-3AD203B41FA5}">
                      <a16:colId xmlns:a16="http://schemas.microsoft.com/office/drawing/2014/main" val="1422350081"/>
                    </a:ext>
                  </a:extLst>
                </a:gridCol>
                <a:gridCol w="4123557">
                  <a:extLst>
                    <a:ext uri="{9D8B030D-6E8A-4147-A177-3AD203B41FA5}">
                      <a16:colId xmlns:a16="http://schemas.microsoft.com/office/drawing/2014/main" val="2584029896"/>
                    </a:ext>
                  </a:extLst>
                </a:gridCol>
              </a:tblGrid>
              <a:tr h="496860">
                <a:tc gridSpan="5">
                  <a:txBody>
                    <a:bodyPr/>
                    <a:lstStyle/>
                    <a:p>
                      <a:pPr algn="ctr" fontAlgn="ctr"/>
                      <a:r>
                        <a:rPr lang="en-US" sz="1600" b="1" u="none" strike="noStrike" dirty="0">
                          <a:solidFill>
                            <a:schemeClr val="tx1"/>
                          </a:solidFill>
                          <a:effectLst/>
                          <a:latin typeface="+mn-lt"/>
                        </a:rPr>
                        <a:t>Inspection, Testing and Maintenance of Water-Based Fire Protection Equipment per NFPA 25 (2026) based on Frequency</a:t>
                      </a:r>
                      <a:endParaRPr lang="en-US" sz="1600" b="1" i="0" u="none" strike="noStrike" dirty="0">
                        <a:solidFill>
                          <a:schemeClr val="tx1"/>
                        </a:solidFill>
                        <a:effectLst/>
                        <a:latin typeface="+mn-lt"/>
                      </a:endParaRPr>
                    </a:p>
                  </a:txBody>
                  <a:tcPr marL="9525" marR="9525" marT="9525" marB="0"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4516862"/>
                  </a:ext>
                </a:extLst>
              </a:tr>
              <a:tr h="198405">
                <a:tc>
                  <a:txBody>
                    <a:bodyPr/>
                    <a:lstStyle/>
                    <a:p>
                      <a:pPr algn="l" fontAlgn="t"/>
                      <a:r>
                        <a:rPr lang="en-US" sz="1200" b="1" u="none" strike="noStrike" dirty="0">
                          <a:solidFill>
                            <a:schemeClr val="tx1"/>
                          </a:solidFill>
                          <a:effectLst/>
                          <a:latin typeface="+mn-lt"/>
                        </a:rPr>
                        <a:t>Frequency</a:t>
                      </a:r>
                      <a:endParaRPr lang="en-US" sz="1200" b="1" i="0" u="none" strike="noStrike" dirty="0">
                        <a:solidFill>
                          <a:schemeClr val="tx1"/>
                        </a:solidFill>
                        <a:effectLst/>
                        <a:latin typeface="+mn-lt"/>
                      </a:endParaRPr>
                    </a:p>
                  </a:txBody>
                  <a:tcPr marL="9525" marR="9525" marT="9525" marB="0">
                    <a:solidFill>
                      <a:schemeClr val="accent3">
                        <a:lumMod val="75000"/>
                      </a:schemeClr>
                    </a:solidFill>
                  </a:tcPr>
                </a:tc>
                <a:tc>
                  <a:txBody>
                    <a:bodyPr/>
                    <a:lstStyle/>
                    <a:p>
                      <a:pPr algn="l" fontAlgn="t"/>
                      <a:r>
                        <a:rPr lang="en-US" sz="1200" b="1" u="none" strike="noStrike" dirty="0">
                          <a:solidFill>
                            <a:schemeClr val="tx1"/>
                          </a:solidFill>
                          <a:effectLst/>
                          <a:latin typeface="+mn-lt"/>
                        </a:rPr>
                        <a:t>Activity</a:t>
                      </a:r>
                      <a:endParaRPr lang="en-US" sz="1200" b="1" i="0" u="none" strike="noStrike" dirty="0">
                        <a:solidFill>
                          <a:schemeClr val="tx1"/>
                        </a:solidFill>
                        <a:effectLst/>
                        <a:latin typeface="+mn-lt"/>
                      </a:endParaRPr>
                    </a:p>
                  </a:txBody>
                  <a:tcPr marL="9525" marR="9525" marT="9525" marB="0">
                    <a:solidFill>
                      <a:schemeClr val="accent3">
                        <a:lumMod val="75000"/>
                      </a:schemeClr>
                    </a:solidFill>
                  </a:tcPr>
                </a:tc>
                <a:tc>
                  <a:txBody>
                    <a:bodyPr/>
                    <a:lstStyle/>
                    <a:p>
                      <a:pPr algn="l" fontAlgn="t"/>
                      <a:r>
                        <a:rPr lang="en-US" sz="1200" b="1" u="none" strike="noStrike" dirty="0">
                          <a:solidFill>
                            <a:schemeClr val="tx1"/>
                          </a:solidFill>
                          <a:effectLst/>
                          <a:latin typeface="+mn-lt"/>
                        </a:rPr>
                        <a:t>Category</a:t>
                      </a:r>
                      <a:endParaRPr lang="en-US" sz="1200" b="1" i="0" u="none" strike="noStrike" dirty="0">
                        <a:solidFill>
                          <a:schemeClr val="tx1"/>
                        </a:solidFill>
                        <a:effectLst/>
                        <a:latin typeface="+mn-lt"/>
                      </a:endParaRPr>
                    </a:p>
                  </a:txBody>
                  <a:tcPr marL="9525" marR="9525" marT="9525" marB="0">
                    <a:solidFill>
                      <a:schemeClr val="accent3">
                        <a:lumMod val="75000"/>
                      </a:schemeClr>
                    </a:solidFill>
                  </a:tcPr>
                </a:tc>
                <a:tc>
                  <a:txBody>
                    <a:bodyPr/>
                    <a:lstStyle/>
                    <a:p>
                      <a:pPr algn="l" fontAlgn="t"/>
                      <a:r>
                        <a:rPr lang="en-US" sz="1200" b="1" u="none" strike="noStrike" dirty="0">
                          <a:solidFill>
                            <a:schemeClr val="tx1"/>
                          </a:solidFill>
                          <a:effectLst/>
                          <a:latin typeface="+mn-lt"/>
                        </a:rPr>
                        <a:t>Sub Category</a:t>
                      </a:r>
                      <a:endParaRPr lang="en-US" sz="1200" b="1" i="0" u="none" strike="noStrike" dirty="0">
                        <a:solidFill>
                          <a:schemeClr val="tx1"/>
                        </a:solidFill>
                        <a:effectLst/>
                        <a:latin typeface="+mn-lt"/>
                      </a:endParaRPr>
                    </a:p>
                  </a:txBody>
                  <a:tcPr marL="9525" marR="9525" marT="9525" marB="0">
                    <a:solidFill>
                      <a:schemeClr val="accent3">
                        <a:lumMod val="75000"/>
                      </a:schemeClr>
                    </a:solidFill>
                  </a:tcPr>
                </a:tc>
                <a:tc>
                  <a:txBody>
                    <a:bodyPr/>
                    <a:lstStyle/>
                    <a:p>
                      <a:pPr algn="l" fontAlgn="t"/>
                      <a:r>
                        <a:rPr lang="en-US" sz="1200" b="1" u="none" strike="noStrike" dirty="0">
                          <a:solidFill>
                            <a:schemeClr val="tx1"/>
                          </a:solidFill>
                          <a:effectLst/>
                          <a:latin typeface="+mn-lt"/>
                        </a:rPr>
                        <a:t>Item</a:t>
                      </a:r>
                      <a:endParaRPr lang="en-US" sz="1200" b="1" i="0" u="none" strike="noStrike" dirty="0">
                        <a:solidFill>
                          <a:schemeClr val="tx1"/>
                        </a:solidFill>
                        <a:effectLst/>
                        <a:latin typeface="+mn-lt"/>
                      </a:endParaRPr>
                    </a:p>
                  </a:txBody>
                  <a:tcPr marL="9525" marR="9525" marT="9525" marB="0">
                    <a:solidFill>
                      <a:schemeClr val="accent3">
                        <a:lumMod val="75000"/>
                      </a:schemeClr>
                    </a:solidFill>
                  </a:tcPr>
                </a:tc>
                <a:extLst>
                  <a:ext uri="{0D108BD9-81ED-4DB2-BD59-A6C34878D82A}">
                    <a16:rowId xmlns:a16="http://schemas.microsoft.com/office/drawing/2014/main" val="2747181302"/>
                  </a:ext>
                </a:extLst>
              </a:tr>
              <a:tr h="198405">
                <a:tc rowSpan="17">
                  <a:txBody>
                    <a:bodyPr/>
                    <a:lstStyle/>
                    <a:p>
                      <a:pPr algn="l" fontAlgn="t"/>
                      <a:r>
                        <a:rPr lang="en-US" sz="1200" u="none" strike="noStrike" dirty="0">
                          <a:effectLst/>
                          <a:latin typeface="+mn-lt"/>
                        </a:rPr>
                        <a:t>a. Weekly</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txBody>
                  <a:tcPr marL="9525" marR="9525" marT="9525" marB="0"/>
                </a:tc>
                <a:tc rowSpan="14">
                  <a:txBody>
                    <a:bodyPr/>
                    <a:lstStyle/>
                    <a:p>
                      <a:pPr algn="l" fontAlgn="t"/>
                      <a:r>
                        <a:rPr lang="en-US" sz="1200" u="none" strike="noStrike" dirty="0">
                          <a:effectLst/>
                          <a:latin typeface="+mn-lt"/>
                        </a:rPr>
                        <a:t>Inspection</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txBody>
                  <a:tcPr marL="9525" marR="9525" marT="9525" marB="0"/>
                </a:tc>
                <a:tc>
                  <a:txBody>
                    <a:bodyPr/>
                    <a:lstStyle/>
                    <a:p>
                      <a:pPr algn="l" fontAlgn="b"/>
                      <a:r>
                        <a:rPr lang="en-US" sz="1200" u="none" strike="noStrike" dirty="0">
                          <a:effectLst/>
                          <a:latin typeface="+mn-lt"/>
                        </a:rPr>
                        <a:t>Fire Pumps</a:t>
                      </a:r>
                      <a:endParaRPr lang="en-US" sz="1200" b="0" i="0" u="none" strike="noStrike" dirty="0">
                        <a:solidFill>
                          <a:srgbClr val="000000"/>
                        </a:solidFill>
                        <a:effectLst/>
                        <a:latin typeface="+mn-lt"/>
                      </a:endParaRPr>
                    </a:p>
                  </a:txBody>
                  <a:tcPr marL="9525" marR="9525" marT="9525" marB="0" anchor="b"/>
                </a:tc>
                <a:tc>
                  <a:txBody>
                    <a:bodyPr/>
                    <a:lstStyle/>
                    <a:p>
                      <a:pPr algn="l" fontAlgn="t"/>
                      <a:endParaRPr lang="en-US" sz="1200" b="0" i="0" u="none" strike="noStrike" dirty="0">
                        <a:solidFill>
                          <a:srgbClr val="000000"/>
                        </a:solidFill>
                        <a:effectLst/>
                        <a:latin typeface="+mn-lt"/>
                      </a:endParaRPr>
                    </a:p>
                  </a:txBody>
                  <a:tcPr marL="9525" marR="9525" marT="9525" marB="0"/>
                </a:tc>
                <a:tc>
                  <a:txBody>
                    <a:bodyPr/>
                    <a:lstStyle/>
                    <a:p>
                      <a:pPr algn="l" fontAlgn="t"/>
                      <a:r>
                        <a:rPr lang="en-US" sz="1200" u="none" strike="noStrike" dirty="0">
                          <a:effectLst/>
                          <a:latin typeface="+mn-lt"/>
                        </a:rPr>
                        <a:t>Fire Pump house &amp; system</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958903209"/>
                  </a:ext>
                </a:extLst>
              </a:tr>
              <a:tr h="388331">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US" sz="1200" u="none" strike="noStrike" dirty="0">
                          <a:effectLst/>
                          <a:latin typeface="+mn-lt"/>
                        </a:rPr>
                        <a:t>Sprinkler system</a:t>
                      </a:r>
                      <a:endParaRPr lang="en-US" sz="1200" b="0" i="0" u="none" strike="noStrike" dirty="0">
                        <a:solidFill>
                          <a:srgbClr val="000000"/>
                        </a:solidFill>
                        <a:effectLst/>
                        <a:latin typeface="+mn-lt"/>
                      </a:endParaRPr>
                    </a:p>
                  </a:txBody>
                  <a:tcPr marL="9525" marR="9525" marT="9525" marB="0" anchor="b"/>
                </a:tc>
                <a:tc>
                  <a:txBody>
                    <a:bodyPr/>
                    <a:lstStyle/>
                    <a:p>
                      <a:pPr algn="l" fontAlgn="t"/>
                      <a:r>
                        <a:rPr lang="en-US" sz="1200" u="none" strike="noStrike" dirty="0">
                          <a:effectLst/>
                          <a:latin typeface="+mn-lt"/>
                        </a:rPr>
                        <a:t>Dry Pipe System</a:t>
                      </a:r>
                      <a:endParaRPr lang="en-US" sz="1200" b="0" i="0" u="none" strike="noStrike" dirty="0">
                        <a:solidFill>
                          <a:srgbClr val="000000"/>
                        </a:solidFill>
                        <a:effectLst/>
                        <a:latin typeface="+mn-lt"/>
                      </a:endParaRPr>
                    </a:p>
                  </a:txBody>
                  <a:tcPr marL="9525" marR="9525" marT="9525" marB="0"/>
                </a:tc>
                <a:tc>
                  <a:txBody>
                    <a:bodyPr/>
                    <a:lstStyle/>
                    <a:p>
                      <a:pPr algn="l" fontAlgn="t"/>
                      <a:r>
                        <a:rPr lang="en-US" sz="1200" u="none" strike="noStrike" dirty="0">
                          <a:effectLst/>
                          <a:latin typeface="+mn-lt"/>
                        </a:rPr>
                        <a:t>Dry pipe valve enclosure - during freezing weather (with low temp alarm)</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237520724"/>
                  </a:ext>
                </a:extLst>
              </a:tr>
              <a:tr h="388331">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a:txBody>
                    <a:bodyPr/>
                    <a:lstStyle/>
                    <a:p>
                      <a:pPr algn="l" fontAlgn="b"/>
                      <a:r>
                        <a:rPr lang="en-US" sz="1200" u="none" strike="noStrike" dirty="0">
                          <a:effectLst/>
                          <a:latin typeface="+mn-lt"/>
                        </a:rPr>
                        <a:t>Standpipe and Hose Systems</a:t>
                      </a:r>
                      <a:endParaRPr lang="en-US" sz="1200" b="0" i="0" u="none" strike="noStrike" dirty="0">
                        <a:solidFill>
                          <a:srgbClr val="000000"/>
                        </a:solidFill>
                        <a:effectLst/>
                        <a:latin typeface="+mn-lt"/>
                      </a:endParaRPr>
                    </a:p>
                  </a:txBody>
                  <a:tcPr marL="9525" marR="9525" marT="9525" marB="0" anchor="b"/>
                </a:tc>
                <a:tc>
                  <a:txBody>
                    <a:bodyPr/>
                    <a:lstStyle/>
                    <a:p>
                      <a:pPr algn="l" fontAlgn="t"/>
                      <a:r>
                        <a:rPr lang="en-US" sz="1200" u="none" strike="noStrike" dirty="0">
                          <a:effectLst/>
                          <a:latin typeface="+mn-lt"/>
                        </a:rPr>
                        <a:t>Automatic dry standpipe standpipe systems</a:t>
                      </a:r>
                      <a:endParaRPr lang="en-US" sz="1200" b="0" i="0" u="none" strike="noStrike" dirty="0">
                        <a:solidFill>
                          <a:srgbClr val="000000"/>
                        </a:solidFill>
                        <a:effectLst/>
                        <a:latin typeface="+mn-lt"/>
                      </a:endParaRPr>
                    </a:p>
                  </a:txBody>
                  <a:tcPr marL="9525" marR="9525" marT="9525" marB="0"/>
                </a:tc>
                <a:tc>
                  <a:txBody>
                    <a:bodyPr/>
                    <a:lstStyle/>
                    <a:p>
                      <a:pPr algn="l" fontAlgn="t"/>
                      <a:r>
                        <a:rPr lang="en-US" sz="1200" u="none" strike="noStrike" dirty="0">
                          <a:effectLst/>
                          <a:latin typeface="+mn-lt"/>
                        </a:rPr>
                        <a:t>Gauges</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485775142"/>
                  </a:ext>
                </a:extLst>
              </a:tr>
              <a:tr h="388331">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rowSpan="7">
                  <a:txBody>
                    <a:bodyPr/>
                    <a:lstStyle/>
                    <a:p>
                      <a:pPr algn="l" fontAlgn="b"/>
                      <a:r>
                        <a:rPr lang="en-US" sz="1200" u="none" strike="noStrike" dirty="0">
                          <a:effectLst/>
                          <a:latin typeface="+mn-lt"/>
                        </a:rPr>
                        <a:t>Valves</a:t>
                      </a:r>
                      <a:endParaRPr lang="en-US" sz="1200" b="0" i="0" u="none" strike="noStrike" dirty="0">
                        <a:solidFill>
                          <a:srgbClr val="000000"/>
                        </a:solidFill>
                        <a:effectLst/>
                        <a:latin typeface="+mn-lt"/>
                      </a:endParaRPr>
                    </a:p>
                    <a:p>
                      <a:pPr algn="l" fontAlgn="b"/>
                      <a:r>
                        <a:rPr lang="en-US" sz="1200" u="none" strike="noStrike" dirty="0">
                          <a:effectLst/>
                          <a:latin typeface="+mn-lt"/>
                        </a:rPr>
                        <a:t> </a:t>
                      </a:r>
                      <a:endParaRPr lang="en-US" sz="1200" b="0" i="0" u="none" strike="noStrike" dirty="0">
                        <a:solidFill>
                          <a:srgbClr val="000000"/>
                        </a:solidFill>
                        <a:effectLst/>
                        <a:latin typeface="+mn-lt"/>
                      </a:endParaRPr>
                    </a:p>
                    <a:p>
                      <a:pPr algn="l" fontAlgn="b"/>
                      <a:r>
                        <a:rPr lang="en-US" sz="1200" u="none" strike="noStrike" dirty="0">
                          <a:effectLst/>
                          <a:latin typeface="+mn-lt"/>
                        </a:rPr>
                        <a:t> </a:t>
                      </a:r>
                      <a:endParaRPr lang="en-US" sz="1200" b="0" i="0" u="none" strike="noStrike" dirty="0">
                        <a:solidFill>
                          <a:srgbClr val="000000"/>
                        </a:solidFill>
                        <a:effectLst/>
                        <a:latin typeface="+mn-lt"/>
                      </a:endParaRPr>
                    </a:p>
                    <a:p>
                      <a:pPr algn="l" fontAlgn="b"/>
                      <a:r>
                        <a:rPr lang="en-US" sz="1200" u="none" strike="noStrike" dirty="0">
                          <a:effectLst/>
                          <a:latin typeface="+mn-lt"/>
                        </a:rPr>
                        <a:t> </a:t>
                      </a:r>
                      <a:endParaRPr lang="en-US" sz="1200" b="0" i="0" u="none" strike="noStrike" dirty="0">
                        <a:solidFill>
                          <a:srgbClr val="000000"/>
                        </a:solidFill>
                        <a:effectLst/>
                        <a:latin typeface="+mn-lt"/>
                      </a:endParaRPr>
                    </a:p>
                    <a:p>
                      <a:pPr algn="l" fontAlgn="b"/>
                      <a:r>
                        <a:rPr lang="en-US" sz="1200" u="none" strike="noStrike" dirty="0">
                          <a:effectLst/>
                          <a:latin typeface="+mn-lt"/>
                        </a:rPr>
                        <a:t> </a:t>
                      </a:r>
                      <a:endParaRPr lang="en-US" sz="1200" b="0" i="0" u="none" strike="noStrike" dirty="0">
                        <a:solidFill>
                          <a:srgbClr val="000000"/>
                        </a:solidFill>
                        <a:effectLst/>
                        <a:latin typeface="+mn-lt"/>
                      </a:endParaRPr>
                    </a:p>
                    <a:p>
                      <a:pPr algn="l" fontAlgn="b"/>
                      <a:r>
                        <a:rPr lang="en-US" sz="1200" u="none" strike="noStrike" dirty="0">
                          <a:effectLst/>
                          <a:latin typeface="+mn-lt"/>
                        </a:rPr>
                        <a:t> </a:t>
                      </a:r>
                      <a:endParaRPr lang="en-US" sz="1200" b="0" i="0" u="none" strike="noStrike" dirty="0">
                        <a:solidFill>
                          <a:srgbClr val="000000"/>
                        </a:solidFill>
                        <a:effectLst/>
                        <a:latin typeface="+mn-lt"/>
                      </a:endParaRPr>
                    </a:p>
                    <a:p>
                      <a:pPr algn="l" fontAlgn="b"/>
                      <a:r>
                        <a:rPr lang="en-US" sz="1200" u="none" strike="noStrike" dirty="0">
                          <a:effectLst/>
                          <a:latin typeface="+mn-lt"/>
                        </a:rPr>
                        <a:t> </a:t>
                      </a:r>
                      <a:endParaRPr lang="en-US" sz="1200" b="0" i="0" u="none" strike="noStrike" dirty="0">
                        <a:solidFill>
                          <a:srgbClr val="000000"/>
                        </a:solidFill>
                        <a:effectLst/>
                        <a:latin typeface="+mn-lt"/>
                      </a:endParaRPr>
                    </a:p>
                  </a:txBody>
                  <a:tcPr marL="9525" marR="9525" marT="9525" marB="0" anchor="b"/>
                </a:tc>
                <a:tc>
                  <a:txBody>
                    <a:bodyPr/>
                    <a:lstStyle/>
                    <a:p>
                      <a:pPr algn="l" fontAlgn="t"/>
                      <a:r>
                        <a:rPr lang="en-US" sz="1200" u="none" strike="noStrike" dirty="0">
                          <a:effectLst/>
                          <a:latin typeface="+mn-lt"/>
                        </a:rPr>
                        <a:t>Backflow Prevention Assemblies</a:t>
                      </a:r>
                      <a:endParaRPr lang="en-US" sz="1200" b="0" i="0" u="none" strike="noStrike" dirty="0">
                        <a:solidFill>
                          <a:srgbClr val="000000"/>
                        </a:solidFill>
                        <a:effectLst/>
                        <a:latin typeface="+mn-lt"/>
                      </a:endParaRPr>
                    </a:p>
                  </a:txBody>
                  <a:tcPr marL="9525" marR="9525" marT="9525" marB="0"/>
                </a:tc>
                <a:tc>
                  <a:txBody>
                    <a:bodyPr/>
                    <a:lstStyle/>
                    <a:p>
                      <a:pPr algn="l" fontAlgn="t"/>
                      <a:r>
                        <a:rPr lang="en-US" sz="1200" u="none" strike="noStrike" dirty="0">
                          <a:effectLst/>
                          <a:latin typeface="+mn-lt"/>
                        </a:rPr>
                        <a:t>Reduced pressure assemblies/reduced-pressure detector assemblies</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279766469"/>
                  </a:ext>
                </a:extLst>
              </a:tr>
              <a:tr h="198405">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rowSpan="2">
                  <a:txBody>
                    <a:bodyPr/>
                    <a:lstStyle/>
                    <a:p>
                      <a:pPr algn="l" fontAlgn="t"/>
                      <a:r>
                        <a:rPr lang="en-US" sz="1200" u="none" strike="noStrike" dirty="0">
                          <a:effectLst/>
                          <a:latin typeface="+mn-lt"/>
                        </a:rPr>
                        <a:t>Control Valves</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txBody>
                  <a:tcPr marL="9525" marR="9525" marT="9525" marB="0"/>
                </a:tc>
                <a:tc>
                  <a:txBody>
                    <a:bodyPr/>
                    <a:lstStyle/>
                    <a:p>
                      <a:pPr algn="l" fontAlgn="t"/>
                      <a:r>
                        <a:rPr lang="en-US" sz="1200" u="none" strike="noStrike" dirty="0">
                          <a:effectLst/>
                          <a:latin typeface="+mn-lt"/>
                        </a:rPr>
                        <a:t>Control Valve-roadway box valve</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358266309"/>
                  </a:ext>
                </a:extLst>
              </a:tr>
              <a:tr h="198405">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200" u="none" strike="noStrike" dirty="0">
                          <a:effectLst/>
                          <a:latin typeface="+mn-lt"/>
                        </a:rPr>
                        <a:t>Control Valves-sealed</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760474601"/>
                  </a:ext>
                </a:extLst>
              </a:tr>
              <a:tr h="388331">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en-US" sz="1200" u="none" strike="noStrike" dirty="0">
                          <a:effectLst/>
                          <a:latin typeface="+mn-lt"/>
                        </a:rPr>
                        <a:t>Preaction/Deluge Type</a:t>
                      </a:r>
                      <a:endParaRPr lang="en-US" sz="1200" b="0" i="0" u="none" strike="noStrike" dirty="0">
                        <a:solidFill>
                          <a:srgbClr val="000000"/>
                        </a:solidFill>
                        <a:effectLst/>
                        <a:latin typeface="+mn-lt"/>
                      </a:endParaRPr>
                    </a:p>
                  </a:txBody>
                  <a:tcPr marL="9525" marR="9525" marT="9525" marB="0"/>
                </a:tc>
                <a:tc>
                  <a:txBody>
                    <a:bodyPr/>
                    <a:lstStyle/>
                    <a:p>
                      <a:pPr algn="l" fontAlgn="t"/>
                      <a:r>
                        <a:rPr lang="en-US" sz="1200" u="none" strike="noStrike" dirty="0">
                          <a:effectLst/>
                          <a:latin typeface="+mn-lt"/>
                        </a:rPr>
                        <a:t>Preaction/Deluge Valves-Enclosure (temp supervised)</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687036670"/>
                  </a:ext>
                </a:extLst>
              </a:tr>
              <a:tr h="198405">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rowSpan="3">
                  <a:txBody>
                    <a:bodyPr/>
                    <a:lstStyle/>
                    <a:p>
                      <a:pPr algn="l" fontAlgn="t"/>
                      <a:r>
                        <a:rPr lang="en-US" sz="1200" u="none" strike="noStrike" dirty="0">
                          <a:effectLst/>
                          <a:latin typeface="+mn-lt"/>
                        </a:rPr>
                        <a:t>Pressure Reducing and Relief Valves</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txBody>
                  <a:tcPr marL="9525" marR="9525" marT="9525" marB="0"/>
                </a:tc>
                <a:tc>
                  <a:txBody>
                    <a:bodyPr/>
                    <a:lstStyle/>
                    <a:p>
                      <a:pPr algn="l" fontAlgn="t"/>
                      <a:r>
                        <a:rPr lang="en-US" sz="1200" u="none" strike="noStrike" dirty="0">
                          <a:effectLst/>
                          <a:latin typeface="+mn-lt"/>
                        </a:rPr>
                        <a:t>Fire Pump pressure-relief valves</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411359829"/>
                  </a:ext>
                </a:extLst>
              </a:tr>
              <a:tr h="388331">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200" u="none" strike="noStrike" dirty="0">
                          <a:effectLst/>
                          <a:latin typeface="+mn-lt"/>
                        </a:rPr>
                        <a:t>Fire Pump casing relief valve (follows churn test for electric/diesel)</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25647716"/>
                  </a:ext>
                </a:extLst>
              </a:tr>
              <a:tr h="198405">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a:solidFill>
                          <a:srgbClr val="000000"/>
                        </a:solidFill>
                        <a:effectLst/>
                        <a:latin typeface="Calibri" panose="020F0502020204030204" pitchFamily="34" charset="0"/>
                      </a:endParaRPr>
                    </a:p>
                  </a:txBody>
                  <a:tcPr marL="9525" marR="9525" marT="9525" marB="0"/>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200" u="none" strike="noStrike" dirty="0">
                          <a:effectLst/>
                          <a:latin typeface="+mn-lt"/>
                        </a:rPr>
                        <a:t>Master Pressure-Regulating Devices</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507105805"/>
                  </a:ext>
                </a:extLst>
              </a:tr>
              <a:tr h="198405">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US" sz="1200" u="none" strike="noStrike" dirty="0">
                          <a:effectLst/>
                          <a:latin typeface="+mn-lt"/>
                        </a:rPr>
                        <a:t>Water Mist Systems</a:t>
                      </a:r>
                      <a:endParaRPr lang="en-US" sz="1200" b="0" i="0" u="none" strike="noStrike" dirty="0">
                        <a:solidFill>
                          <a:srgbClr val="000000"/>
                        </a:solidFill>
                        <a:effectLst/>
                        <a:latin typeface="+mn-lt"/>
                      </a:endParaRPr>
                    </a:p>
                  </a:txBody>
                  <a:tcPr marL="9525" marR="9525" marT="9525" marB="0" anchor="b"/>
                </a:tc>
                <a:tc>
                  <a:txBody>
                    <a:bodyPr/>
                    <a:lstStyle/>
                    <a:p>
                      <a:pPr algn="l" fontAlgn="t"/>
                      <a:r>
                        <a:rPr lang="en-US" sz="1200" u="none" strike="noStrike" dirty="0">
                          <a:effectLst/>
                          <a:latin typeface="+mn-lt"/>
                        </a:rPr>
                        <a:t>Plant air</a:t>
                      </a:r>
                      <a:endParaRPr lang="en-US" sz="1200" b="0" i="0" u="none" strike="noStrike" dirty="0">
                        <a:solidFill>
                          <a:srgbClr val="000000"/>
                        </a:solidFill>
                        <a:effectLst/>
                        <a:latin typeface="+mn-lt"/>
                      </a:endParaRPr>
                    </a:p>
                  </a:txBody>
                  <a:tcPr marL="9525" marR="9525" marT="9525" marB="0"/>
                </a:tc>
                <a:tc>
                  <a:txBody>
                    <a:bodyPr/>
                    <a:lstStyle/>
                    <a:p>
                      <a:pPr algn="l" fontAlgn="t"/>
                      <a:r>
                        <a:rPr lang="en-US" sz="1200" u="none" strike="noStrike" dirty="0">
                          <a:effectLst/>
                          <a:latin typeface="+mn-lt"/>
                        </a:rPr>
                        <a:t>Plant air-air pressure (unsupervised)</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4195629268"/>
                  </a:ext>
                </a:extLst>
              </a:tr>
              <a:tr h="388331">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US" sz="1200" u="none" strike="noStrike" dirty="0">
                          <a:effectLst/>
                          <a:latin typeface="+mn-lt"/>
                        </a:rPr>
                        <a:t>Water Spray Fixed Systems</a:t>
                      </a:r>
                      <a:endParaRPr lang="en-US" sz="1200" b="0" i="0" u="none" strike="noStrike" dirty="0">
                        <a:solidFill>
                          <a:srgbClr val="000000"/>
                        </a:solidFill>
                        <a:effectLst/>
                        <a:latin typeface="+mn-lt"/>
                      </a:endParaRPr>
                    </a:p>
                  </a:txBody>
                  <a:tcPr marL="9525" marR="9525" marT="9525" marB="0" anchor="b"/>
                </a:tc>
                <a:tc>
                  <a:txBody>
                    <a:bodyPr/>
                    <a:lstStyle/>
                    <a:p>
                      <a:pPr algn="l" fontAlgn="t"/>
                      <a:endParaRPr lang="en-US" sz="1200" b="0" i="0" u="none" strike="noStrike" dirty="0">
                        <a:solidFill>
                          <a:srgbClr val="000000"/>
                        </a:solidFill>
                        <a:effectLst/>
                        <a:latin typeface="+mn-lt"/>
                      </a:endParaRPr>
                    </a:p>
                  </a:txBody>
                  <a:tcPr marL="9525" marR="9525" marT="9525" marB="0"/>
                </a:tc>
                <a:tc>
                  <a:txBody>
                    <a:bodyPr/>
                    <a:lstStyle/>
                    <a:p>
                      <a:pPr algn="l" fontAlgn="t"/>
                      <a:r>
                        <a:rPr lang="en-US" sz="1200" u="none" strike="noStrike" dirty="0">
                          <a:effectLst/>
                          <a:latin typeface="+mn-lt"/>
                        </a:rPr>
                        <a:t>Deluge Valve House-heat</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037832644"/>
                  </a:ext>
                </a:extLst>
              </a:tr>
              <a:tr h="388331">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rowSpan="2">
                  <a:txBody>
                    <a:bodyPr/>
                    <a:lstStyle/>
                    <a:p>
                      <a:pPr algn="l" fontAlgn="b"/>
                      <a:r>
                        <a:rPr lang="en-US" sz="1200" u="none" strike="noStrike" dirty="0">
                          <a:effectLst/>
                          <a:latin typeface="+mn-lt"/>
                        </a:rPr>
                        <a:t>Water Storage Tank</a:t>
                      </a:r>
                      <a:endParaRPr lang="en-US" sz="1200" b="0" i="0" u="none" strike="noStrike" dirty="0">
                        <a:solidFill>
                          <a:srgbClr val="000000"/>
                        </a:solidFill>
                        <a:effectLst/>
                        <a:latin typeface="+mn-lt"/>
                      </a:endParaRPr>
                    </a:p>
                    <a:p>
                      <a:pPr algn="l" fontAlgn="b"/>
                      <a:r>
                        <a:rPr lang="en-US" sz="1200" u="none" strike="noStrike" dirty="0">
                          <a:effectLst/>
                          <a:latin typeface="+mn-lt"/>
                        </a:rPr>
                        <a:t> </a:t>
                      </a:r>
                      <a:endParaRPr lang="en-US" sz="1200" b="0" i="0" u="none" strike="noStrike" dirty="0">
                        <a:solidFill>
                          <a:srgbClr val="000000"/>
                        </a:solidFill>
                        <a:effectLst/>
                        <a:latin typeface="+mn-lt"/>
                      </a:endParaRPr>
                    </a:p>
                  </a:txBody>
                  <a:tcPr marL="9525" marR="9525" marT="9525" marB="0" anchor="b"/>
                </a:tc>
                <a:tc>
                  <a:txBody>
                    <a:bodyPr/>
                    <a:lstStyle/>
                    <a:p>
                      <a:pPr algn="l" fontAlgn="t"/>
                      <a:r>
                        <a:rPr lang="en-US" sz="1200" u="none" strike="noStrike" dirty="0">
                          <a:effectLst/>
                          <a:latin typeface="+mn-lt"/>
                        </a:rPr>
                        <a:t>Heating System</a:t>
                      </a:r>
                      <a:endParaRPr lang="en-US" sz="1200" b="0" i="0" u="none" strike="noStrike" dirty="0">
                        <a:solidFill>
                          <a:srgbClr val="000000"/>
                        </a:solidFill>
                        <a:effectLst/>
                        <a:latin typeface="+mn-lt"/>
                      </a:endParaRPr>
                    </a:p>
                  </a:txBody>
                  <a:tcPr marL="9525" marR="9525" marT="9525" marB="0"/>
                </a:tc>
                <a:tc>
                  <a:txBody>
                    <a:bodyPr/>
                    <a:lstStyle/>
                    <a:p>
                      <a:pPr algn="l" fontAlgn="t"/>
                      <a:r>
                        <a:rPr lang="en-US" sz="1200" u="none" strike="noStrike" dirty="0">
                          <a:effectLst/>
                          <a:latin typeface="+mn-lt"/>
                        </a:rPr>
                        <a:t>Water storage tank-heating system (unsupervised low water temp)</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183912628"/>
                  </a:ext>
                </a:extLst>
              </a:tr>
              <a:tr h="388331">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en-US" sz="1200" u="none" strike="noStrike" dirty="0">
                          <a:effectLst/>
                          <a:latin typeface="+mn-lt"/>
                        </a:rPr>
                        <a:t>Supervision</a:t>
                      </a:r>
                      <a:endParaRPr lang="en-US" sz="1200" b="0" i="0" u="none" strike="noStrike" dirty="0">
                        <a:solidFill>
                          <a:srgbClr val="000000"/>
                        </a:solidFill>
                        <a:effectLst/>
                        <a:latin typeface="+mn-lt"/>
                      </a:endParaRPr>
                    </a:p>
                  </a:txBody>
                  <a:tcPr marL="9525" marR="9525" marT="9525" marB="0"/>
                </a:tc>
                <a:tc>
                  <a:txBody>
                    <a:bodyPr/>
                    <a:lstStyle/>
                    <a:p>
                      <a:pPr algn="l" fontAlgn="t"/>
                      <a:r>
                        <a:rPr lang="en-US" sz="1200" u="none" strike="noStrike" dirty="0">
                          <a:effectLst/>
                          <a:latin typeface="+mn-lt"/>
                        </a:rPr>
                        <a:t>Water storage tank-low water temperature unsupervised</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301790355"/>
                  </a:ext>
                </a:extLst>
              </a:tr>
              <a:tr h="198405">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rowSpan="3">
                  <a:txBody>
                    <a:bodyPr/>
                    <a:lstStyle/>
                    <a:p>
                      <a:pPr algn="l" fontAlgn="t"/>
                      <a:r>
                        <a:rPr lang="en-US" sz="1200" u="none" strike="noStrike" dirty="0">
                          <a:effectLst/>
                          <a:latin typeface="+mn-lt"/>
                        </a:rPr>
                        <a:t>Test</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p>
                      <a:pPr algn="l" fontAlgn="t"/>
                      <a:r>
                        <a:rPr lang="en-US" sz="1200" u="none" strike="noStrike" dirty="0">
                          <a:effectLst/>
                          <a:latin typeface="+mn-lt"/>
                        </a:rPr>
                        <a:t> </a:t>
                      </a:r>
                      <a:endParaRPr lang="en-US" sz="1200" b="0" i="0" u="none" strike="noStrike" dirty="0">
                        <a:solidFill>
                          <a:srgbClr val="000000"/>
                        </a:solidFill>
                        <a:effectLst/>
                        <a:latin typeface="+mn-lt"/>
                      </a:endParaRPr>
                    </a:p>
                  </a:txBody>
                  <a:tcPr marL="9525" marR="9525" marT="9525" marB="0"/>
                </a:tc>
                <a:tc rowSpan="2">
                  <a:txBody>
                    <a:bodyPr/>
                    <a:lstStyle/>
                    <a:p>
                      <a:pPr algn="l" fontAlgn="b"/>
                      <a:r>
                        <a:rPr lang="en-US" sz="1200" u="none" strike="noStrike" dirty="0">
                          <a:effectLst/>
                          <a:latin typeface="+mn-lt"/>
                        </a:rPr>
                        <a:t>Fire Pumps</a:t>
                      </a:r>
                      <a:endParaRPr lang="en-US" sz="1200" b="0" i="0" u="none" strike="noStrike" dirty="0">
                        <a:solidFill>
                          <a:srgbClr val="000000"/>
                        </a:solidFill>
                        <a:effectLst/>
                        <a:latin typeface="+mn-lt"/>
                      </a:endParaRPr>
                    </a:p>
                    <a:p>
                      <a:pPr algn="l" fontAlgn="b"/>
                      <a:r>
                        <a:rPr lang="en-US" sz="1200" u="none" strike="noStrike" dirty="0">
                          <a:effectLst/>
                          <a:latin typeface="+mn-lt"/>
                        </a:rPr>
                        <a:t> </a:t>
                      </a:r>
                      <a:endParaRPr lang="en-US" sz="1200" b="0" i="0" u="none" strike="noStrike" dirty="0">
                        <a:solidFill>
                          <a:srgbClr val="000000"/>
                        </a:solidFill>
                        <a:effectLst/>
                        <a:latin typeface="+mn-lt"/>
                      </a:endParaRPr>
                    </a:p>
                  </a:txBody>
                  <a:tcPr marL="9525" marR="9525" marT="9525" marB="0" anchor="b"/>
                </a:tc>
                <a:tc>
                  <a:txBody>
                    <a:bodyPr/>
                    <a:lstStyle/>
                    <a:p>
                      <a:pPr algn="l" fontAlgn="t"/>
                      <a:endParaRPr lang="en-US" sz="1200" b="0" i="0" u="none" strike="noStrike" dirty="0">
                        <a:solidFill>
                          <a:srgbClr val="000000"/>
                        </a:solidFill>
                        <a:effectLst/>
                        <a:latin typeface="+mn-lt"/>
                      </a:endParaRPr>
                    </a:p>
                  </a:txBody>
                  <a:tcPr marL="9525" marR="9525" marT="9525" marB="0"/>
                </a:tc>
                <a:tc>
                  <a:txBody>
                    <a:bodyPr/>
                    <a:lstStyle/>
                    <a:p>
                      <a:pPr algn="l" fontAlgn="t"/>
                      <a:r>
                        <a:rPr lang="en-US" sz="1200" u="none" strike="noStrike" dirty="0">
                          <a:effectLst/>
                          <a:latin typeface="+mn-lt"/>
                        </a:rPr>
                        <a:t>Fire Pumps –diesel engine  no flow test</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787291119"/>
                  </a:ext>
                </a:extLst>
              </a:tr>
              <a:tr h="578257">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en-US" sz="1200" u="none" strike="noStrike" dirty="0">
                          <a:effectLst/>
                          <a:latin typeface="+mn-lt"/>
                        </a:rPr>
                        <a:t> </a:t>
                      </a:r>
                      <a:endParaRPr lang="en-US" sz="1200" b="0" i="0" u="none" strike="noStrike" dirty="0">
                        <a:solidFill>
                          <a:srgbClr val="000000"/>
                        </a:solidFill>
                        <a:effectLst/>
                        <a:latin typeface="+mn-lt"/>
                      </a:endParaRPr>
                    </a:p>
                  </a:txBody>
                  <a:tcPr marL="9525" marR="9525" marT="9525" marB="0"/>
                </a:tc>
                <a:tc>
                  <a:txBody>
                    <a:bodyPr/>
                    <a:lstStyle/>
                    <a:p>
                      <a:pPr algn="l" fontAlgn="t"/>
                      <a:r>
                        <a:rPr lang="en-US" sz="1200" u="none" strike="noStrike" dirty="0">
                          <a:effectLst/>
                          <a:latin typeface="+mn-lt"/>
                        </a:rPr>
                        <a:t>Fire Pumps-no flow test (electric servicing high rise or limited-service controllers, uses vertical turbine pumps, or ground level tank supply)</a:t>
                      </a:r>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773931257"/>
                  </a:ext>
                </a:extLst>
              </a:tr>
              <a:tr h="171273">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vMerge="1">
                  <a:txBody>
                    <a:bodyPr/>
                    <a:lstStyle/>
                    <a:p>
                      <a:pPr algn="l" fontAlgn="t"/>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endParaRPr lang="en-US" sz="12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endParaRPr lang="en-US" sz="12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0443953"/>
                  </a:ext>
                </a:extLst>
              </a:tr>
            </a:tbl>
          </a:graphicData>
        </a:graphic>
      </p:graphicFrame>
    </p:spTree>
    <p:extLst>
      <p:ext uri="{BB962C8B-B14F-4D97-AF65-F5344CB8AC3E}">
        <p14:creationId xmlns:p14="http://schemas.microsoft.com/office/powerpoint/2010/main" val="25586081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MMCOA_TEMPLATE" val="MAR2026.Classic16x9"/>
  <p:tag name="MMCOA_TEMPLATEVERSION" val="10.0"/>
  <p:tag name="MMCOA_UI_LANGUAGE" val="en-US"/>
  <p:tag name="MMCOA_BASECO" val="MAR"/>
  <p:tag name="MMCOA_REGCO" val="263"/>
  <p:tag name="MMCOA_BRAND" val="MAR2026"/>
  <p:tag name="MMCOA_FEATURESET" val="MAR_2026_v1"/>
  <p:tag name="MMCOA_LANGUAGE" val="en-US"/>
  <p:tag name="MMCOA_LANGUAGEDATEFORMAT" val="MMMM dd, yyyy"/>
  <p:tag name="MMCOA_LANGUAGELOCALEID" val="1033"/>
</p:tagLst>
</file>

<file path=ppt/theme/theme1.xml><?xml version="1.0" encoding="utf-8"?>
<a:theme xmlns:a="http://schemas.openxmlformats.org/drawingml/2006/main" name="MARSH">
  <a:themeElements>
    <a:clrScheme name="MARSH">
      <a:dk1>
        <a:srgbClr val="000F47"/>
      </a:dk1>
      <a:lt1>
        <a:srgbClr val="FFFFFF"/>
      </a:lt1>
      <a:dk2>
        <a:srgbClr val="7B7974"/>
      </a:dk2>
      <a:lt2>
        <a:srgbClr val="CEECFF"/>
      </a:lt2>
      <a:accent1>
        <a:srgbClr val="000F47"/>
      </a:accent1>
      <a:accent2>
        <a:srgbClr val="0B4BFF"/>
      </a:accent2>
      <a:accent3>
        <a:srgbClr val="82BAFF"/>
      </a:accent3>
      <a:accent4>
        <a:srgbClr val="CEECFF"/>
      </a:accent4>
      <a:accent5>
        <a:srgbClr val="FFBF00"/>
      </a:accent5>
      <a:accent6>
        <a:srgbClr val="B9B6B1"/>
      </a:accent6>
      <a:hlink>
        <a:srgbClr val="004CFF"/>
      </a:hlink>
      <a:folHlink>
        <a:srgbClr val="7B7974"/>
      </a:folHlink>
    </a:clrScheme>
    <a:fontScheme name="Marsh 2026">
      <a:majorFont>
        <a:latin typeface="Georgia Pro Ligh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Blue 1">
      <a:srgbClr val="000F47"/>
    </a:custClr>
    <a:custClr name="Blue 2">
      <a:srgbClr val="0B4BFF"/>
    </a:custClr>
    <a:custClr name="Blue 3">
      <a:srgbClr val="82BAFF"/>
    </a:custClr>
    <a:custClr name="Blue 4">
      <a:srgbClr val="CEECFF"/>
    </a:custClr>
    <a:custClr name="Amber 1">
      <a:srgbClr val="CB7E03"/>
    </a:custClr>
    <a:custClr name="Amber 2">
      <a:srgbClr val="FFBF00"/>
    </a:custClr>
    <a:custClr name="Amber 3">
      <a:srgbClr val="FFD98A"/>
    </a:custClr>
    <a:custClr name="Amber 4">
      <a:srgbClr val="FFF3DA"/>
    </a:custClr>
    <a:custClr name="White Spacer 1">
      <a:srgbClr val="FFFFFF"/>
    </a:custClr>
    <a:custClr name="White Spacer 2">
      <a:srgbClr val="FFFFFF"/>
    </a:custClr>
    <a:custClr name="Purple 1">
      <a:srgbClr val="5E017F"/>
    </a:custClr>
    <a:custClr name="Purple 2">
      <a:srgbClr val="8F20DE"/>
    </a:custClr>
    <a:custClr name="Purple 3">
      <a:srgbClr val="DEB1FF"/>
    </a:custClr>
    <a:custClr name="Purple 4">
      <a:srgbClr val="F5E8FF"/>
    </a:custClr>
    <a:custClr name="Green 1">
      <a:srgbClr val="2F7500"/>
    </a:custClr>
    <a:custClr name="Green 2">
      <a:srgbClr val="6ABF30"/>
    </a:custClr>
    <a:custClr name="Green 3">
      <a:srgbClr val="B0DC92"/>
    </a:custClr>
    <a:custClr name="Green 4">
      <a:srgbClr val="DFECD7"/>
    </a:custClr>
    <a:custClr name="White Spacer 3">
      <a:srgbClr val="FFFFFF"/>
    </a:custClr>
    <a:custClr name="White Spacer 4">
      <a:srgbClr val="FFFFFF"/>
    </a:custClr>
    <a:custClr name="Grey 1">
      <a:srgbClr val="3D3C37"/>
    </a:custClr>
    <a:custClr name="Grey 2">
      <a:srgbClr val="7B7974"/>
    </a:custClr>
    <a:custClr name="Grey 3">
      <a:srgbClr val="B9B6B1"/>
    </a:custClr>
    <a:custClr name="Grey 4">
      <a:srgbClr val="F7F3EE"/>
    </a:custClr>
    <a:custClr name="Functional Red">
      <a:srgbClr val="C53532"/>
    </a:custClr>
    <a:custClr name="Functional Green">
      <a:srgbClr val="2F7500"/>
    </a:custClr>
    <a:custClr name="Functional Amber">
      <a:srgbClr val="FFBF00"/>
    </a:custClr>
  </a:custClrLst>
  <a:extLst>
    <a:ext uri="{05A4C25C-085E-4340-85A3-A5531E510DB2}">
      <thm15:themeFamily xmlns:thm15="http://schemas.microsoft.com/office/thememl/2012/main" name="MAR2026.Classic16x9 V09.potx" id="{BE01A8DC-FD82-458F-9F68-179BF4266459}" vid="{377C5825-3BF7-427E-A6BC-DBFA18E33B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d = " h t t p : / / w w w . w 3 . o r g / 2 0 0 1 / X M L S c h e m a "   x m l n s : x s i = " h t t p : / / w w w . w 3 . o r g / 2 0 0 1 / X M L S c h e m a - i n s t a n c e " >  
     < P r e s e n t a t i o n O b j e c t T a g   T a g N a m e = " M M C 0 9 _ P O P U L A T E T E X T " > [ M M C 2 0 2 1 P P T e m p l a t e . F i r s t S l i d e W o r d i n g ] < / P r e s e n t a t i o n O b j e c t T a g >  
     < P r e s e n t a t i o n O b j e c t T a g   T a g N a m e = " M M C 0 9 _ S E T I N D E N T L E V E L S " > & g t ; < / P r e s e n t a t i o n O b j e c t T a g >  
 < / M M C O A _ O b j e c t T a g s > 
</file>

<file path=customXml/item10.xml>��< ? x m l   v e r s i o n = " 1 . 0 "   e n c o d i n g = " u t f - 1 6 " ? > < M M C O A _ O b j e c t T a g s   x m l n s : x s d = " h t t p : / / w w w . w 3 . o r g / 2 0 0 1 / X M L S c h e m a "   x m l n s : x s i = " h t t p : / / w w w . w 3 . o r g / 2 0 0 1 / X M L S c h e m a - i n s t a n c e " / > 
</file>

<file path=customXml/item11.xml>��< ? x m l   v e r s i o n = " 1 . 0 "   e n c o d i n g = " u t f - 1 6 " ? > < M M C O A _ O b j e c t T a g s   x m l n s : x s d = " h t t p : / / w w w . w 3 . o r g / 2 0 0 1 / X M L S c h e m a "   x m l n s : x s i = " h t t p : / / w w w . w 3 . o r g / 2 0 0 1 / X M L S c h e m a - i n s t a n c e " >  
     < P r e s e n t a t i o n O b j e c t T a g   T a g N a m e = " M M C 0 9 _ P O P U L A T E T E X T " > { T i t l e } < / P r e s e n t a t i o n O b j e c t T a g >  
 < / M M C O A _ O b j e c t T a g s > 
</file>

<file path=customXml/item12.xml>��< ? x m l   v e r s i o n = " 1 . 0 "   e n c o d i n g = " u t f - 1 6 " ? > < M M C O A _ O b j e c t T a g s   x m l n s : x s i = " h t t p : / / w w w . w 3 . o r g / 2 0 0 1 / X M L S c h e m a - i n s t a n c e "   x m l n s : x s d = " h t t p : / / w w w . w 3 . o r g / 2 0 0 1 / X M L S c h e m a " >  
     < P r e s e n t a t i o n O b j e c t T a g   T a g N a m e = " M M C 0 9 _ P O P U L A T E T E X T " > { P r e s e n t e r C o v e r T e x t B l o c k } < / P r e s e n t a t i o n O b j e c t T a g >  
 < / M M C O A _ O b j e c t T a g s > 
</file>

<file path=customXml/item13.xml>��< ? x m l   v e r s i o n = " 1 . 0 "   e n c o d i n g = " u t f - 1 6 " ? > < M M C O A _ O b j e c t T a g s   x m l n s : x s d = " h t t p : / / w w w . w 3 . o r g / 2 0 0 1 / X M L S c h e m a "   x m l n s : x s i = " h t t p : / / w w w . w 3 . o r g / 2 0 0 1 / X M L S c h e m a - i n s t a n c e " >  
     < P r e s e n t a t i o n O b j e c t T a g   T a g N a m e = " M M C 0 9 _ P O P U L A T E T E X T " > [ B r a n d _ M M C 2 0 2 1 . A g e n d a S l i d e T i t l e ] < / P r e s e n t a t i o n O b j e c t T a g >  
 < / M M C O A _ O b j e c t T a g s > 
</file>

<file path=customXml/item14.xml>��< ? x m l   v e r s i o n = " 1 . 0 "   e n c o d i n g = " u t f - 1 6 " ? > < M M C O A _ O b j e c t T a g s   x m l n s : x s d = " h t t p : / / w w w . w 3 . o r g / 2 0 0 1 / X M L S c h e m a "   x m l n s : x s i = " h t t p : / / w w w . w 3 . o r g / 2 0 0 1 / X M L S c h e m a - i n s t a n c e " >  
     < P r e s e n t a t i o n O b j e c t T a g   T a g N a m e = " M M C 0 9 _ P O P U L A T E T E X T " > { L e g a l B a c k } < / P r e s e n t a t i o n O b j e c t T a g >  
 < / M M C O A _ O b j e c t T a g s > 
</file>

<file path=customXml/item15.xml>��< ? x m l   v e r s i o n = " 1 . 0 "   e n c o d i n g = " u t f - 1 6 " ? > < M M C O A _ O b j e c t T a g s   x m l n s : x s d = " h t t p : / / w w w . w 3 . o r g / 2 0 0 1 / X M L S c h e m a "   x m l n s : x s i = " h t t p : / / w w w . w 3 . o r g / 2 0 0 1 / X M L S c h e m a - i n s t a n c e " >  
     < P r e s e n t a t i o n O b j e c t T a g   T a g N a m e = " M M C 0 9 _ P O P U L A T E T E X T " > { S u b T i t l e } < / P r e s e n t a t i o n O b j e c t T a g >  
 < / M M C O A _ O b j e c t T a g s > 
</file>

<file path=customXml/item16.xml>��< ? x m l   v e r s i o n = " 1 . 0 "   e n c o d i n g = " u t f - 1 6 " ? > < M M C O A _ O b j e c t T a g s   x m l n s : x s d = " h t t p : / / w w w . w 3 . o r g / 2 0 0 1 / X M L S c h e m a "   x m l n s : x s i = " h t t p : / / w w w . w 3 . o r g / 2 0 0 1 / X M L S c h e m a - i n s t a n c e " >  
     < P r e s e n t a t i o n O b j e c t T a g   T a g N a m e = " M M C 0 9 _ P O P U L A T E T E X T " > { P r e s e n t a t i o n D a t e } { B R E A K } { C l i e n t N a m e } < / P r e s e n t a t i o n O b j e c t T a g >  
 < / M M C O A _ O b j e c t T a g s > 
</file>

<file path=customXml/item17.xml>��< ? x m l   v e r s i o n = " 1 . 0 "   e n c o d i n g = " u t f - 1 6 " ? > < M M C O A _ O b j e c t T a g s   x m l n s : x s d = " h t t p : / / w w w . w 3 . o r g / 2 0 0 1 / X M L S c h e m a "   x m l n s : x s i = " h t t p : / / w w w . w 3 . o r g / 2 0 0 1 / X M L S c h e m a - i n s t a n c e " >  
     < P r e s e n t a t i o n O b j e c t T a g   T a g N a m e = " M M C 0 9 _ B R A N D F O N T S T Y L E " > C o v e r T e x t < / 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M M C O A _ O b j e c t T a g s > 
</file>

<file path=customXml/item18.xml>��< ? x m l   v e r s i o n = " 1 . 0 "   e n c o d i n g = " u t f - 1 6 " ? > < M M C O A _ O b j e c t T a g s   x m l n s : x s i = " h t t p : / / w w w . w 3 . o r g / 2 0 0 1 / X M L S c h e m a - i n s t a n c e "   x m l n s : x s d = " h t t p : / / w w w . w 3 . o r g / 2 0 0 1 / X M L S c h e m a " >  
     < P r e s e n t a t i o n O b j e c t T a g   T a g N a m e = " M M C 0 9 _ P O P U L A T E T E X T " > { T i t l e } < / P r e s e n t a t i o n O b j e c t T a g >  
 < / M M C O A _ O b j e c t T a g s > 
</file>

<file path=customXml/item19.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2.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20.xml><?xml version="1.0" encoding="utf-8"?>
<p:properties xmlns:p="http://schemas.microsoft.com/office/2006/metadata/properties" xmlns:xsi="http://www.w3.org/2001/XMLSchema-instance" xmlns:pc="http://schemas.microsoft.com/office/infopath/2007/PartnerControls">
  <documentManagement>
    <TaxCatchAll xmlns="86b881a3-52d1-4298-aaff-87dd4465a1ae" xsi:nil="true"/>
    <lcf76f155ced4ddcb4097134ff3c332f xmlns="b74f866d-497c-4fe4-8321-43329f6be2d2">
      <Terms xmlns="http://schemas.microsoft.com/office/infopath/2007/PartnerControls"/>
    </lcf76f155ced4ddcb4097134ff3c332f>
  </documentManagement>
</p:properties>
</file>

<file path=customXml/item21.xml>��< ? x m l   v e r s i o n = " 1 . 0 "   e n c o d i n g = " u t f - 1 6 " ? > < M M C O A _ O b j e c t T a g s   x m l n s : x s d = " h t t p : / / w w w . w 3 . o r g / 2 0 0 1 / X M L S c h e m a "   x m l n s : x s i = " h t t p : / / w w w . w 3 . o r g / 2 0 0 1 / X M L S c h e m a - i n s t a n c e " >  
     < P r e s e n t a t i o n O b j e c t T a g   T a g N a m e = " M M C 0 9 _ P O P U L A T E T E X T " > { T i t l e } < / P r e s e n t a t i o n O b j e c t T a g >  
 < / M M C O A _ O b j e c t T a g s > 
</file>

<file path=customXml/item22.xml>��< ? x m l   v e r s i o n = " 1 . 0 "   e n c o d i n g = " u t f - 1 6 " ? > < M M C O A _ O b j e c t T a g s   x m l n s : x s i = " h t t p : / / w w w . w 3 . o r g / 2 0 0 1 / X M L S c h e m a - i n s t a n c e "   x m l n s : x s d = " h t t p : / / w w w . w 3 . o r g / 2 0 0 1 / X M L S c h e m a " >  
     < P r e s e n t a t i o n O b j e c t T a g   T a g N a m e = " M M C 0 9 _ P O P U L A T E T E X T " > { S u b T i t l e } < / P r e s e n t a t i o n O b j e c t T a g >  
 < / M M C O A _ O b j e c t T a g s > 
</file>

<file path=customXml/item23.xml>��< ? x m l   v e r s i o n = " 1 . 0 "   e n c o d i n g = " u t f - 1 6 " ? > < M M C O A _ O b j e c t T a g s   x m l n s : x s d = " h t t p : / / w w w . w 3 . o r g / 2 0 0 1 / X M L S c h e m a "   x m l n s : x s i = " h t t p : / / w w w . w 3 . o r g / 2 0 0 1 / X M L S c h e m a - i n s t a n c e " >  
     < P r e s e n t a t i o n O b j e c t T a g   T a g N a m e = " M M C 0 9 _ B R A N D F O N T S T Y L E " > C o v e r T e x t < / P r e s e n t a t i o n O b j e c t T a g >  
 < / M M C O A _ O b j e c t T a g s > 
</file>

<file path=customXml/item24.xml>��< ? x m l   v e r s i o n = " 1 . 0 "   e n c o d i n g = " u t f - 1 6 " ? > < M M C O A _ O b j e c t T a g s   x m l n s : x s i = " h t t p : / / w w w . w 3 . o r g / 2 0 0 1 / X M L S c h e m a - i n s t a n c e "   x m l n s : x s d = " h t t p : / / w w w . w 3 . o r g / 2 0 0 1 / X M L S c h e m a " >  
     < P r e s e n t a t i o n O b j e c t T a g   T a g N a m e = " M M C 0 9 _ S H O W H I D E C R I T E R I A " > C L I E N T _ L O G O < / P r e s e n t a t i o n O b j e c t T a g >  
 < / M M C O A _ O b j e c t T a g s > 
</file>

<file path=customXml/item25.xml>��< ? x m l   v e r s i o n = " 1 . 0 "   e n c o d i n g = " u t f - 1 6 " ? > < M M C O A _ O b j e c t T a g s   x m l n s : x s d = " h t t p : / / w w w . w 3 . o r g / 2 0 0 1 / X M L S c h e m a "   x m l n s : x s i = " h t t p : / / w w w . w 3 . o r g / 2 0 0 1 / X M L S c h e m a - i n s t a n c e " >  
     < P r e s e n t a t i o n O b j e c t T a g   T a g N a m e = " M M C 0 9 _ P O P U L A T E T E X T " > { S u b T i t l e } < / P r e s e n t a t i o n O b j e c t T a g >  
 < / M M C O A _ O b j e c t T a g s > 
</file>

<file path=customXml/item26.xml>��< ? x m l   v e r s i o n = " 1 . 0 "   e n c o d i n g = " u t f - 1 6 " ? > < M M C O A _ O b j e c t T a g s   x m l n s : x s d = " h t t p : / / w w w . w 3 . o r g / 2 0 0 1 / X M L S c h e m a "   x m l n s : x s i = " h t t p : / / w w w . w 3 . o r g / 2 0 0 1 / X M L S c h e m a - i n s t a n c e " >  
     < P r e s e n t a t i o n O b j e c t T a g   T a g N a m e = " M M C 0 9 _ P O P U L A T E T E X T " > { P r e s e n t a t i o n D a t e } { B R E A K } { C l i e n t N a m e } < / P r e s e n t a t i o n O b j e c t T a g >  
 < / M M C O A _ O b j e c t T a g s > 
</file>

<file path=customXml/item27.xml>��< ? x m l   v e r s i o n = " 1 . 0 "   e n c o d i n g = " u t f - 1 6 " ? > < M M C O A _ O b j e c t T a g s   x m l n s : x s d = " h t t p : / / w w w . w 3 . o r g / 2 0 0 1 / X M L S c h e m a "   x m l n s : x s i = " h t t p : / / w w w . w 3 . o r g / 2 0 0 1 / X M L S c h e m a - i n s t a n c e " >  
     < P r e s e n t a t i o n O b j e c t T a g   T a g N a m e = " M M C 0 9 _ B R A N D S H A P E S T Y L E " > , M a s t e r T e x t < / P r e s e n t a t i o n O b j e c t T a g >  
 < / M M C O A _ O b j e c t T a g s > 
</file>

<file path=customXml/item28.xml>��< ? x m l   v e r s i o n = " 1 . 0 "   e n c o d i n g = " u t f - 1 6 " ? > < M M C O A _ O b j e c t T a g s   x m l n s : x s d = " h t t p : / / w w w . w 3 . o r g / 2 0 0 1 / X M L S c h e m a "   x m l n s : x s i = " h t t p : / / w w w . w 3 . o r g / 2 0 0 1 / X M L S c h e m a - i n s t a n c e " >  
     < P r e s e n t a t i o n O b j e c t T a g   T a g N a m e = " M M C 0 9 _ B R A N D F O N T S T Y L E " > M a s t e r T e x t < / P r e s e n t a t i o n O b j e c t T a g >  
     < P r e s e n t a t i o n O b j e c t T a g   T a g N a m e = " M M C 0 9 _ P L A C E H O L D E R T E X T " > [ M A R 2 0 2 6 P P T e m p l a t e . P l a c e h o l d e r S l i d e B o d y ] < / P r e s e n t a t i o n O b j e c t T a g >  
     < P r e s e n t a t i o n O b j e c t T a g   T a g N a m e = " M M C 0 9 _ S E T I N D E N T L E V E L S " > & g t ; < / P r e s e n t a t i o n O b j e c t T a g >  
 < / M M C O A _ O b j e c t T a g s > 
</file>

<file path=customXml/item29.xml>��< ? x m l   v e r s i o n = " 1 . 0 "   e n c o d i n g = " u t f - 1 6 " ? > < M M C O A _ O b j e c t T a g s   x m l n s : x s d = " h t t p : / / w w w . w 3 . o r g / 2 0 0 1 / X M L S c h e m a "   x m l n s : x s i = " h t t p : / / w w w . w 3 . o r g / 2 0 0 1 / X M L S c h e m a - i n s t a n c e " >  
     < P r e s e n t a t i o n O b j e c t T a g   T a g N a m e = " M M C 0 9 _ B R A N D F O N T S T Y L E " > M a s t e r T i t l e < / P r e s e n t a t i o n O b j e c t T a g >  
     < P r e s e n t a t i o n O b j e c t T a g   T a g N a m e = " M M C 0 9 _ P L A C E H O L D E R T E X T " > [ M A R 2 0 2 6 P P T e m p l a t e . P l a c e h o l d e r S l i d e T i t l e ] < / P r e s e n t a t i o n O b j e c t T a g >  
 < / M M C O A _ O b j e c t T a g s > 
</file>

<file path=customXml/item3.xml>��< ? x m l   v e r s i o n = " 1 . 0 "   e n c o d i n g = " u t f - 1 6 " ? > < M M C O A _ O b j e c t T a g s   x m l n s : x s d = " h t t p : / / w w w . w 3 . o r g / 2 0 0 1 / X M L S c h e m a "   x m l n s : x s i = " h t t p : / / w w w . w 3 . o r g / 2 0 0 1 / X M L S c h e m a - i n s t a n c e " >  
     < P r e s e n t a t i o n O b j e c t T a g   T a g N a m e = " M M C 0 9 _ B R A N D F O N T S T Y L E " > M a s t e r T e x t < / P r e s e n t a t i o n O b j e c t T a g >  
 < / M M C O A _ O b j e c t T a g s > 
</file>

<file path=customXml/item30.xml>��< ? x m l   v e r s i o n = " 1 . 0 "   e n c o d i n g = " u t f - 1 6 " ? > < M M C O A _ O b j e c t T a g s   x m l n s : x s d = " h t t p : / / w w w . w 3 . o r g / 2 0 0 1 / X M L S c h e m a "   x m l n s : x s i = " h t t p : / / w w w . w 3 . o r g / 2 0 0 1 / X M L S c h e m a - i n s t a n c e " >  
     < P r e s e n t a t i o n O b j e c t T a g   T a g N a m e = " M M C 0 9 _ P O P U L A T E T E X T " > { C o p y r i g h t } < / P r e s e n t a t i o n O b j e c t T a g >  
     < P r e s e n t a t i o n O b j e c t T a g   T a g N a m e = " M M C 0 9 _ B R A N D F O N T S T Y L E " > M a s t e r T e x t < / P r e s e n t a t i o n O b j e c t T a g >  
 < / M M C O A _ O b j e c t T a g s > 
</file>

<file path=customXml/item31.xml>��< ? x m l   v e r s i o n = " 1 . 0 "   e n c o d i n g = " u t f - 1 6 " ? > < M M C O A _ O b j e c t T a g s   x m l n s : x s d = " h t t p : / / w w w . w 3 . o r g / 2 0 0 1 / X M L S c h e m a "   x m l n s : x s i = " h t t p : / / w w w . w 3 . o r g / 2 0 0 1 / X M L S c h e m a - i n s t a n c e " >  
     < P r e s e n t a t i o n O b j e c t T a g   T a g N a m e = " M M C 0 9 _ B R A N D F O N T S T Y L E " > M a s t e r T e x t < / P r e s e n t a t i o n O b j e c t T a g >  
 < / M M C O A _ O b j e c t T a g s > 
</file>

<file path=customXml/item32.xml>��< ? x m l   v e r s i o n = " 1 . 0 "   e n c o d i n g = " u t f - 1 6 " ? > < M M C O A _ O b j e c t T a g s   x m l n s : x s d = " h t t p : / / w w w . w 3 . o r g / 2 0 0 1 / X M L S c h e m a "   x m l n s : x s i = " h t t p : / / w w w . w 3 . o r g / 2 0 0 1 / X M L S c h e m a - i n s t a n c e " >  
     < P r e s e n t a t i o n O b j e c t T a g   T a g N a m e = " M M C 0 9 _ B R A N D F O N T S T Y L E " > M a s t e r T e x t < / P r e s e n t a t i o n O b j e c t T a g >  
 < / M M C O A _ O b j e c t T a g s > 
</file>

<file path=customXml/item33.xml>��< ? x m l   v e r s i o n = " 1 . 0 "   e n c o d i n g = " u t f - 1 6 " ? > < M M C O A _ O b j e c t T a g s   x m l n s : x s d = " h t t p : / / w w w . w 3 . o r g / 2 0 0 1 / X M L S c h e m a "   x m l n s : x s i = " h t t p : / / w w w . w 3 . o r g / 2 0 0 1 / X M L S c h e m a - i n s t a n c e " >  
     < P r e s e n t a t i o n O b j e c t T a g   T a g N a m e = " M M C 0 9 _ B R A N D F O N T S T Y L E " > M a s t e r T e x t < / P r e s e n t a t i o n O b j e c t T a g >  
 < / M M C O A _ O b j e c t T a g s > 
</file>

<file path=customXml/item34.xml>��< ? x m l   v e r s i o n = " 1 . 0 "   e n c o d i n g = " u t f - 1 6 " ? > < M M C O A _ O b j e c t T a g s   x m l n s : x s d = " h t t p : / / w w w . w 3 . o r g / 2 0 0 1 / X M L S c h e m a "   x m l n s : x s i = " h t t p : / / w w w . w 3 . o r g / 2 0 0 1 / X M L S c h e m a - i n s t a n c e " >  
     < P r e s e n t a t i o n O b j e c t T a g   T a g N a m e = " M M C 0 9 _ B A C K G R O U N D S T Y L E " > M a s t e r < / P r e s e n t a t i o n O b j e c t T a g >  
     < P r e s e n t a t i o n O b j e c t T a g   T a g N a m e = " M M C 0 9 _ A D D L O G O S " > C o n t e n t L o g o , C o n t e n t L o g o , 3 6 , 5 2 7 . 7 6 , D E F A U L T , B < / P r e s e n t a t i o n O b j e c t T a g >  
     < P r e s e n t a t i o n O b j e c t T a g   T a g N a m e = " M M C O A _ B A C K G R O U N D _ L O G O _ O P T I O N " > C O L O U R < / P r e s e n t a t i o n O b j e c t T a g >  
     < P r e s e n t a t i o n O b j e c t T a g   T a g N a m e = " M M C O A _ B A C K G R O U N D _ D I G E S T " > f r a m e ; w h i t e < / P r e s e n t a t i o n O b j e c t T a g >  
 < / M M C O A _ O b j e c t T a g s > 
</file>

<file path=customXml/item35.xml>��< ? x m l   v e r s i o n = " 1 . 0 "   e n c o d i n g = " u t f - 1 6 " ? > < M M C O A _ O b j e c t T a g s   x m l n s : x s d = " h t t p : / / w w w . w 3 . o r g / 2 0 0 1 / X M L S c h e m a "   x m l n s : x s i = " h t t p : / / w w w . w 3 . o r g / 2 0 0 1 / X M L S c h e m a - i n s t a n c e " >  
     < P r e s e n t a t i o n O b j e c t T a g   T a g N a m e = " M M C 0 9 _ B R A N D F O N T S T Y L E " > C o v e r H e a d i n g 1 < / P r e s e n t a t i o n O b j e c t T a g >  
     < P r e s e n t a t i o n O b j e c t T a g   T a g N a m e = " M M C 0 9 _ P L A C E H O L D E R T E X T " > [ M A R 2 0 2 6 P P T e m p l a t e . P l a c e h o l d e r H 1 ] < / P r e s e n t a t i o n O b j e c t T a g >  
 < / M M C O A _ O b j e c t T a g s > 
</file>

<file path=customXml/item36.xml>��< ? x m l   v e r s i o n = " 1 . 0 "   e n c o d i n g = " u t f - 1 6 " ? > < M M C O A _ O b j e c t T a g s   x m l n s : x s d = " h t t p : / / w w w . w 3 . o r g / 2 0 0 1 / X M L S c h e m a "   x m l n s : x s i = " h t t p : / / w w w . w 3 . o r g / 2 0 0 1 / X M L S c h e m a - i n s t a n c e " >  
     < P r e s e n t a t i o n O b j e c t T a g   T a g N a m e = " M M C 0 9 _ B R A N D F O N T S T Y L E " > C o v e r H e a d i n g 2 < / P r e s e n t a t i o n O b j e c t T a g >  
     < P r e s e n t a t i o n O b j e c t T a g   T a g N a m e = " M M C 0 9 _ P L A C E H O L D E R T E X T " > [ M A R 2 0 2 6 P P T e m p l a t e . P l a c e h o l d e r H 2 ] < / P r e s e n t a t i o n O b j e c t T a g >  
 < / M M C O A _ O b j e c t T a g s > 
</file>

<file path=customXml/item37.xml>��< ? x m l   v e r s i o n = " 1 . 0 "   e n c o d i n g = " u t f - 1 6 " ? > < M M C O A _ O b j e c t T a g s   x m l n s : x s d = " h t t p : / / w w w . w 3 . o r g / 2 0 0 1 / X M L S c h e m a "   x m l n s : x s i = " h t t p : / / w w w . w 3 . o r g / 2 0 0 1 / X M L S c h e m a - i n s t a n c e " >  
     < P r e s e n t a t i o n O b j e c t T a g   T a g N a m e = " M M C 0 9 _ B R A N D F O N T S T Y L E " > M a s t e r T i t l e < / P r e s e n t a t i o n O b j e c t T a g >  
 < / M M C O A _ O b j e c t T a g s > 
</file>

<file path=customXml/item38.xml>��< ? x m l   v e r s i o n = " 1 . 0 "   e n c o d i n g = " u t f - 1 6 " ? > < M M C O A _ O b j e c t T a g s   x m l n s : x s d = " h t t p : / / w w w . w 3 . o r g / 2 0 0 1 / X M L S c h e m a "   x m l n s : x s i = " h t t p : / / w w w . w 3 . o r g / 2 0 0 1 / X M L S c h e m a - i n s t a n c e " >  
     < P r e s e n t a t i o n O b j e c t T a g   T a g N a m e = " M M C 0 9 _ B R A N D F O N T S T Y L E " > M a s t e r T e x t < / P r e s e n t a t i o n O b j e c t T a g >  
 < / M M C O A _ O b j e c t T a g s > 
</file>

<file path=customXml/item39.xml>��< ? x m l   v e r s i o n = " 1 . 0 "   e n c o d i n g = " u t f - 1 6 " ? > < M M C O A _ O b j e c t T a g s   x m l n s : x s d = " h t t p : / / w w w . w 3 . o r g / 2 0 0 1 / X M L S c h e m a "   x m l n s : x s i = " h t t p : / / w w w . w 3 . o r g / 2 0 0 1 / X M L S c h e m a - i n s t a n c e " >  
     < P r e s e n t a t i o n O b j e c t T a g   T a g N a m e = " M M C A L _ A s s e t I D " > 9 3 f b a 7 2 a - 6 8 d 7 - 4 7 2 0 - 8 1 d 3 - e 2 5 b 6 9 e 7 7 4 7 6 < / P r e s e n t a t i o n O b j e c t T a g >  
 < / M M C O A _ O b j e c t T a g s > 
</file>

<file path=customXml/item4.xml>��< ? x m l   v e r s i o n = " 1 . 0 "   e n c o d i n g = " u t f - 1 6 " ? > < M M C O A _ O b j e c t T a g s   x m l n s : x s d = " h t t p : / / w w w . w 3 . o r g / 2 0 0 1 / X M L S c h e m a "   x m l n s : x s i = " h t t p : / / w w w . w 3 . o r g / 2 0 0 1 / X M L S c h e m a - i n s t a n c e " >  
     < P r e s e n t a t i o n O b j e c t T a g   T a g N a m e = " M M C 0 9 _ P O P U L A T E T E X T " > { S u b T i t l e } < / P r e s e n t a t i o n O b j e c t T a g >  
 < / M M C O A _ O b j e c t T a g s > 
</file>

<file path=customXml/item40.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 C o v e r M a i n L o g o , F r o n t L o g o , 3 6 , 3 6 < / P r e s e n t a t i o n O b j e c t T a g >  
     < P r e s e n t a t i o n O b j e c t T a g   T a g N a m e = " M M C O A _ B A C K G R O U N D _ L O G O _ O P T I O N " > C O L O U R < / P r e s e n t a t i o n O b j e c t T a g >  
     < P r e s e n t a t i o n O b j e c t T a g   T a g N a m e = " M M C O A _ B A C K G R O U N D _ D I G E S T " > f r a m e ; S k y B l u e < / P r e s e n t a t i o n O b j e c t T a g >  
     < P r e s e n t a t i o n O b j e c t T a g   T a g N a m e = " M M C O A _ F U L L I M A G E _ I D " / >  
     < P r e s e n t a t i o n O b j e c t T a g   T a g N a m e = " M M C O A _ S I L H O U E T T E _ I D " > 9 3 f b a 7 2 a - 6 8 d 7 - 4 7 2 0 - 8 1 d 3 - e 2 5 b 6 9 e 7 7 4 7 6 < / P r e s e n t a t i o n O b j e c t T a g >  
 < / M M C O A _ O b j e c t T a g s > 
</file>

<file path=customXml/item41.xml>��< ? x m l   v e r s i o n = " 1 . 0 "   e n c o d i n g = " u t f - 1 6 " ? > < M M C O A _ O b j e c t T a g s   x m l n s : x s d = " h t t p : / / w w w . w 3 . o r g / 2 0 0 1 / X M L S c h e m a "   x m l n s : x s i = " h t t p : / / w w w . w 3 . o r g / 2 0 0 1 / X M L S c h e m a - i n s t a n c e " >  
     < P r e s e n t a t i o n O b j e c t T a g   T a g N a m e = " M M C 0 9 _ P L A C E H O L D E R T E X T " > [ M A R 2 0 2 6 P P T e m p l a t e . P l a c e h o l d e r S l i d e B o d y ] < / P r e s e n t a t i o n O b j e c t T a g >  
     < P r e s e n t a t i o n O b j e c t T a g   T a g N a m e = " M M C 0 9 _ B R A N D F O N T S T Y L E " > M a s t e r T e x t < / P r e s e n t a t i o n O b j e c t T a g >  
     < P r e s e n t a t i o n O b j e c t T a g   T a g N a m e = " M M C 0 9 _ S E T I N D E N T L E V E L S " > & g t ; < / P r e s e n t a t i o n O b j e c t T a g >  
 < / M M C O A _ O b j e c t T a g s > 
</file>

<file path=customXml/item42.xml>��< ? x m l   v e r s i o n = " 1 . 0 "   e n c o d i n g = " u t f - 1 6 " ? > < M M C O A _ O b j e c t T a g s   x m l n s : x s d = " h t t p : / / w w w . w 3 . o r g / 2 0 0 1 / X M L S c h e m a "   x m l n s : x s i = " h t t p : / / w w w . w 3 . o r g / 2 0 0 1 / X M L S c h e m a - i n s t a n c e " >  
     < P r e s e n t a t i o n O b j e c t T a g   T a g N a m e = " M M C 0 9 _ B R A N D F O N T S T Y L E " > M a s t e r S u b t i t l e < / P r e s e n t a t i o n O b j e c t T a g >  
     < P r e s e n t a t i o n O b j e c t T a g   T a g N a m e = " M M C 0 9 _ P L A C E H O L D E R T E X T " > [ M A R 2 0 2 6 P P T e m p l a t e . P l a c e h o l d e r S l i d e S u b T i t l e ] < / P r e s e n t a t i o n O b j e c t T a g >  
 < / M M C O A _ O b j e c t T a g s > 
</file>

<file path=customXml/item43.xml>��< ? x m l   v e r s i o n = " 1 . 0 "   e n c o d i n g = " u t f - 1 6 " ? > < M M C O A _ O b j e c t T a g s   x m l n s : x s d = " h t t p : / / w w w . w 3 . o r g / 2 0 0 1 / X M L S c h e m a "   x m l n s : x s i = " h t t p : / / w w w . w 3 . o r g / 2 0 0 1 / X M L S c h e m a - i n s t a n c e " >  
     < P r e s e n t a t i o n O b j e c t T a g   T a g N a m e = " M M C 0 9 _ P L A C E H O L D E R T E X T " > [ M A R 2 0 2 6 P P T e m p l a t e . P l a c e h o l d e r S l i d e T i t l e ] < / P r e s e n t a t i o n O b j e c t T a g >  
 < / M M C O A _ O b j e c t T a g s > 
</file>

<file path=customXml/item44.xml>��< ? x m l   v e r s i o n = " 1 . 0 "   e n c o d i n g = " u t f - 1 6 " ? > < M M C O A _ O b j e c t T a g s   x m l n s : x s d = " h t t p : / / w w w . w 3 . o r g / 2 0 0 1 / X M L S c h e m a "   x m l n s : x s i = " h t t p : / / w w w . w 3 . o r g / 2 0 0 1 / X M L S c h e m a - i n s t a n c e " >  
     < P r e s e n t a t i o n O b j e c t T a g   T a g N a m e = " M M C 0 9 _ B R A N D F O N T S T Y L E " > M a s t e r S u b t i t l e < / P r e s e n t a t i o n O b j e c t T a g >  
     < P r e s e n t a t i o n O b j e c t T a g   T a g N a m e = " M M C 0 9 _ P L A C E H O L D E R T E X T " > [ M A R 2 0 2 6 P P T e m p l a t e . P l a c e h o l d e r S l i d e S u b T i t l e ] < / P r e s e n t a t i o n O b j e c t T a g >  
 < / M M C O A _ O b j e c t T a g s > 
</file>

<file path=customXml/item45.xml>��< ? x m l   v e r s i o n = " 1 . 0 "   e n c o d i n g = " u t f - 1 6 " ? > < M M C O A _ O b j e c t T a g s   x m l n s : x s d = " h t t p : / / w w w . w 3 . o r g / 2 0 0 1 / X M L S c h e m a "   x m l n s : x s i = " h t t p : / / w w w . w 3 . o r g / 2 0 0 1 / X M L S c h e m a - i n s t a n c e " >  
     < P r e s e n t a t i o n O b j e c t T a g   T a g N a m e = " M M C 0 9 _ P L A C E H O L D E R T E X T " > [ M A R 2 0 2 6 P P T e m p l a t e . P l a c e h o l d e r S l i d e T i t l e ] < / P r e s e n t a t i o n O b j e c t T a g >  
 < / M M C O A _ O b j e c t T a g s > 
</file>

<file path=customXml/item46.xml>��< ? x m l   v e r s i o n = " 1 . 0 "   e n c o d i n g = " u t f - 1 6 " ? > < M M C O A _ O b j e c t T a g s   x m l n s : x s i = " h t t p : / / w w w . w 3 . o r g / 2 0 0 1 / X M L S c h e m a - i n s t a n c e "   x m l n s : x s d = " h t t p : / / w w w . w 3 . o r g / 2 0 0 1 / X M L S c h e m a " >  
     < P r e s e n t a t i o n O b j e c t T a g   T a g N a m e = " M M C 0 9 _ L A Y O U T " > B l a n k < / P r e s e n t a t i o n O b j e c t T a g >  
 < / M M C O A _ O b j e c t T a g s > 
</file>

<file path=customXml/item47.xml>��< ? x m l   v e r s i o n = " 1 . 0 "   e n c o d i n g = " u t f - 1 6 " ? > < M M C O A _ O b j e c t T a g s   x m l n s : x s d = " h t t p : / / w w w . w 3 . o r g / 2 0 0 1 / X M L S c h e m a "   x m l n s : x s i = " h t t p : / / w w w . w 3 . o r g / 2 0 0 1 / X M L S c h e m a - i n s t a n c e " >  
     < P r e s e n t a t i o n O b j e c t T a g   T a g N a m e = " M M C 0 9 _ P L A C E H O L D E R T E X T " > [ M A R 2 0 2 6 P P T e m p l a t e . P l a c e h o l d e r S l i d e B o d y ] < / P r e s e n t a t i o n O b j e c t T a g >  
     < P r e s e n t a t i o n O b j e c t T a g   T a g N a m e = " M M C 0 9 _ B R A N D F O N T S T Y L E " > M a s t e r T e x t < / P r e s e n t a t i o n O b j e c t T a g >  
     < P r e s e n t a t i o n O b j e c t T a g   T a g N a m e = " M M C 0 9 _ S E T I N D E N T L E V E L S " > & g t ; < / P r e s e n t a t i o n O b j e c t T a g >  
 < / M M C O A _ O b j e c t T a g s > 
</file>

<file path=customXml/item48.xml>��< ? x m l   v e r s i o n = " 1 . 0 "   e n c o d i n g = " u t f - 1 6 " ? > < M M C O A _ O b j e c t T a g s   x m l n s : x s d = " h t t p : / / w w w . w 3 . o r g / 2 0 0 1 / X M L S c h e m a "   x m l n s : x s i = " h t t p : / / w w w . w 3 . o r g / 2 0 0 1 / X M L S c h e m a - i n s t a n c e " >  
     < P r e s e n t a t i o n O b j e c t T a g   T a g N a m e = " M M C 0 9 _ P L A C E H O L D E R T E X T " > [ M A R 2 0 2 6 P P T e m p l a t e . P l a c e h o l d e r S l i d e B o d y ] < / P r e s e n t a t i o n O b j e c t T a g >  
     < P r e s e n t a t i o n O b j e c t T a g   T a g N a m e = " M M C 0 9 _ B R A N D F O N T S T Y L E " > M a s t e r T e x t < / P r e s e n t a t i o n O b j e c t T a g >  
     < P r e s e n t a t i o n O b j e c t T a g   T a g N a m e = " M M C 0 9 _ S E T I N D E N T L E V E L S " > & g t ; < / P r e s e n t a t i o n O b j e c t T a g >  
 < / M M C O A _ O b j e c t T a g s > 
</file>

<file path=customXml/item49.xml>��< ? x m l   v e r s i o n = " 1 . 0 "   e n c o d i n g = " u t f - 1 6 " ? > < M M C O A _ O b j e c t T a g s   x m l n s : x s d = " h t t p : / / w w w . w 3 . o r g / 2 0 0 1 / X M L S c h e m a "   x m l n s : x s i = " h t t p : / / w w w . w 3 . o r g / 2 0 0 1 / X M L S c h e m a - i n s t a n c e " >  
     < P r e s e n t a t i o n O b j e c t T a g   T a g N a m e = " M M C 0 9 _ B R A N D F O N T S T Y L E " > M a s t e r S u b t i t l e < / P r e s e n t a t i o n O b j e c t T a g >  
     < P r e s e n t a t i o n O b j e c t T a g   T a g N a m e = " M M C 0 9 _ P L A C E H O L D E R T E X T " > [ M A R 2 0 2 6 P P T e m p l a t e . P l a c e h o l d e r S l i d e S u b T i t l e ] < / P r e s e n t a t i o n O b j e c t T a g >  
 < / M M C O A _ O b j e c t T a g s > 
</file>

<file path=customXml/item5.xml><?xml version="1.0" encoding="utf-8"?>
<ct:contentTypeSchema xmlns:ct="http://schemas.microsoft.com/office/2006/metadata/contentType" xmlns:ma="http://schemas.microsoft.com/office/2006/metadata/properties/metaAttributes" ct:_="" ma:_="" ma:contentTypeName="Document" ma:contentTypeID="0x010100BE79181FE471AB40801860DFA8A2BA25" ma:contentTypeVersion="16" ma:contentTypeDescription="Create a new document." ma:contentTypeScope="" ma:versionID="263ba11b60184c6fd462e634f7340cdd">
  <xsd:schema xmlns:xsd="http://www.w3.org/2001/XMLSchema" xmlns:xs="http://www.w3.org/2001/XMLSchema" xmlns:p="http://schemas.microsoft.com/office/2006/metadata/properties" xmlns:ns2="b74f866d-497c-4fe4-8321-43329f6be2d2" xmlns:ns3="86b881a3-52d1-4298-aaff-87dd4465a1ae" targetNamespace="http://schemas.microsoft.com/office/2006/metadata/properties" ma:root="true" ma:fieldsID="d24ce300f273b4b016440acd883dbb1c" ns2:_="" ns3:_="">
    <xsd:import namespace="b74f866d-497c-4fe4-8321-43329f6be2d2"/>
    <xsd:import namespace="86b881a3-52d1-4298-aaff-87dd4465a1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f866d-497c-4fe4-8321-43329f6be2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2788c53-7e05-4f3c-88a0-b3a683d79628"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b881a3-52d1-4298-aaff-87dd4465a1a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de2cd93-7f09-4d11-b5aa-424dde8d11a4}" ma:internalName="TaxCatchAll" ma:showField="CatchAllData" ma:web="86b881a3-52d1-4298-aaff-87dd4465a1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0.xml>��< ? x m l   v e r s i o n = " 1 . 0 "   e n c o d i n g = " u t f - 1 6 " ? > < M M C O A _ O b j e c t T a g s   x m l n s : x s d = " h t t p : / / w w w . w 3 . o r g / 2 0 0 1 / X M L S c h e m a "   x m l n s : x s i = " h t t p : / / w w w . w 3 . o r g / 2 0 0 1 / X M L S c h e m a - i n s t a n c e " >  
     < P r e s e n t a t i o n O b j e c t T a g   T a g N a m e = " M M C 0 9 _ P L A C E H O L D E R T E X T " > [ M A R 2 0 2 6 P P T e m p l a t e . P l a c e h o l d e r S l i d e B o d y ] < / P r e s e n t a t i o n O b j e c t T a g >  
     < P r e s e n t a t i o n O b j e c t T a g   T a g N a m e = " M M C 0 9 _ B R A N D F O N T S T Y L E " > M a s t e r T e x t < / P r e s e n t a t i o n O b j e c t T a g >  
     < P r e s e n t a t i o n O b j e c t T a g   T a g N a m e = " M M C 0 9 _ S E T I N D E N T L E V E L S " > & g t ; < / P r e s e n t a t i o n O b j e c t T a g >  
 < / M M C O A _ O b j e c t T a g s > 
</file>

<file path=customXml/item51.xml>��< ? x m l   v e r s i o n = " 1 . 0 "   e n c o d i n g = " u t f - 1 6 " ? > < M M C O A _ O b j e c t T a g s   x m l n s : x s d = " h t t p : / / w w w . w 3 . o r g / 2 0 0 1 / X M L S c h e m a "   x m l n s : x s i = " h t t p : / / w w w . w 3 . o r g / 2 0 0 1 / X M L S c h e m a - i n s t a n c e " >  
     < P r e s e n t a t i o n O b j e c t T a g   T a g N a m e = " M M C 0 9 _ P L A C E H O L D E R T E X T " > [ M A R 2 0 2 6 P P T e m p l a t e . P l a c e h o l d e r S l i d e B o d y ] < / P r e s e n t a t i o n O b j e c t T a g >  
     < P r e s e n t a t i o n O b j e c t T a g   T a g N a m e = " M M C 0 9 _ B R A N D F O N T S T Y L E " > M a s t e r T e x t < / P r e s e n t a t i o n O b j e c t T a g >  
     < P r e s e n t a t i o n O b j e c t T a g   T a g N a m e = " M M C 0 9 _ S E T I N D E N T L E V E L S " > & g t ; < / P r e s e n t a t i o n O b j e c t T a g >  
 < / M M C O A _ O b j e c t T a g s > 
</file>

<file path=customXml/item52.xml>��< ? x m l   v e r s i o n = " 1 . 0 "   e n c o d i n g = " u t f - 1 6 " ? > < M M C O A _ O b j e c t T a g s   x m l n s : x s d = " h t t p : / / w w w . w 3 . o r g / 2 0 0 1 / X M L S c h e m a "   x m l n s : x s i = " h t t p : / / w w w . w 3 . o r g / 2 0 0 1 / X M L S c h e m a - i n s t a n c e " >  
     < P r e s e n t a t i o n O b j e c t T a g   T a g N a m e = " M M C 0 9 _ P L A C E H O L D E R T E X T " > [ M A R 2 0 2 6 P P T e m p l a t e . P l a c e h o l d e r S l i d e B o d y ] < / P r e s e n t a t i o n O b j e c t T a g >  
     < P r e s e n t a t i o n O b j e c t T a g   T a g N a m e = " M M C 0 9 _ B R A N D F O N T S T Y L E " > M a s t e r T e x t < / P r e s e n t a t i o n O b j e c t T a g >  
     < P r e s e n t a t i o n O b j e c t T a g   T a g N a m e = " M M C 0 9 _ S E T I N D E N T L E V E L S " > & g t ; < / P r e s e n t a t i o n O b j e c t T a g >  
 < / M M C O A _ O b j e c t T a g s > 
</file>

<file path=customXml/item53.xml>��< ? x m l   v e r s i o n = " 1 . 0 "   e n c o d i n g = " u t f - 1 6 " ? > < M M C O A _ O b j e c t T a g s   x m l n s : x s d = " h t t p : / / w w w . w 3 . o r g / 2 0 0 1 / X M L S c h e m a "   x m l n s : x s i = " h t t p : / / w w w . w 3 . o r g / 2 0 0 1 / X M L S c h e m a - i n s t a n c e " >  
     < P r e s e n t a t i o n O b j e c t T a g   T a g N a m e = " M M C 0 9 _ B R A N D F O N T S T Y L E " > M a s t e r S u b t i t l e < / P r e s e n t a t i o n O b j e c t T a g >  
     < P r e s e n t a t i o n O b j e c t T a g   T a g N a m e = " M M C 0 9 _ P L A C E H O L D E R T E X T " > [ M A R 2 0 2 6 P P T e m p l a t e . P l a c e h o l d e r S l i d e S u b T i t l e ] < / P r e s e n t a t i o n O b j e c t T a g >  
 < / M M C O A _ O b j e c t T a g s > 
</file>

<file path=customXml/item54.xml>��< ? x m l   v e r s i o n = " 1 . 0 "   e n c o d i n g = " u t f - 1 6 " ? > < M M C O A _ O b j e c t T a g s   x m l n s : x s d = " h t t p : / / w w w . w 3 . o r g / 2 0 0 1 / X M L S c h e m a "   x m l n s : x s i = " h t t p : / / w w w . w 3 . o r g / 2 0 0 1 / X M L S c h e m a - i n s t a n c e " >  
     < P r e s e n t a t i o n O b j e c t T a g   T a g N a m e = " M M C 0 9 _ P L A C E H O L D E R T E X T " > [ M A R 2 0 2 6 P P T e m p l a t e . P l a c e h o l d e r S l i d e B o d y ] < / P r e s e n t a t i o n O b j e c t T a g >  
     < P r e s e n t a t i o n O b j e c t T a g   T a g N a m e = " M M C 0 9 _ B R A N D F O N T S T Y L E " > M a s t e r T e x t < / P r e s e n t a t i o n O b j e c t T a g >  
     < P r e s e n t a t i o n O b j e c t T a g   T a g N a m e = " M M C 0 9 _ S E T I N D E N T L E V E L S " > & g t ; < / P r e s e n t a t i o n O b j e c t T a g >  
 < / M M C O A _ O b j e c t T a g s > 
</file>

<file path=customXml/item55.xml>��< ? x m l   v e r s i o n = " 1 . 0 "   e n c o d i n g = " u t f - 1 6 " ? > < M M C O A _ O b j e c t T a g s   x m l n s : x s d = " h t t p : / / w w w . w 3 . o r g / 2 0 0 1 / X M L S c h e m a "   x m l n s : x s i = " h t t p : / / w w w . w 3 . o r g / 2 0 0 1 / X M L S c h e m a - i n s t a n c e " >  
     < P r e s e n t a t i o n O b j e c t T a g   T a g N a m e = " M M C 0 9 _ P L A C E H O L D E R T E X T " > [ M A R 2 0 2 6 P P T e m p l a t e . P l a c e h o l d e r S l i d e B o d y ] < / P r e s e n t a t i o n O b j e c t T a g >  
     < P r e s e n t a t i o n O b j e c t T a g   T a g N a m e = " M M C 0 9 _ B R A N D F O N T S T Y L E " > M a s t e r T e x t < / P r e s e n t a t i o n O b j e c t T a g >  
     < P r e s e n t a t i o n O b j e c t T a g   T a g N a m e = " M M C 0 9 _ S E T I N D E N T L E V E L S " > & g t ; < / P r e s e n t a t i o n O b j e c t T a g >  
 < / M M C O A _ O b j e c t T a g s > 
</file>

<file path=customXml/item56.xml>��< ? x m l   v e r s i o n = " 1 . 0 "   e n c o d i n g = " u t f - 1 6 " ? > < M M C O A _ O b j e c t T a g s   x m l n s : x s d = " h t t p : / / w w w . w 3 . o r g / 2 0 0 1 / X M L S c h e m a "   x m l n s : x s i = " h t t p : / / w w w . w 3 . o r g / 2 0 0 1 / X M L S c h e m a - i n s t a n c e " >  
     < P r e s e n t a t i o n O b j e c t T a g   T a g N a m e = " M M C 0 9 _ P L A C E H O L D E R T E X T " > [ M A R 2 0 2 6 P P T e m p l a t e . P l a c e h o l d e r S l i d e B o d y ] < / P r e s e n t a t i o n O b j e c t T a g >  
     < P r e s e n t a t i o n O b j e c t T a g   T a g N a m e = " M M C 0 9 _ B R A N D F O N T S T Y L E " > M a s t e r T e x t < / P r e s e n t a t i o n O b j e c t T a g >  
     < P r e s e n t a t i o n O b j e c t T a g   T a g N a m e = " M M C 0 9 _ S E T I N D E N T L E V E L S " > & g t ; < / P r e s e n t a t i o n O b j e c t T a g >  
 < / M M C O A _ O b j e c t T a g s > 
</file>

<file path=customXml/item57.xml>��< ? x m l   v e r s i o n = " 1 . 0 "   e n c o d i n g = " u t f - 1 6 " ? > < M M C O A _ O b j e c t T a g s   x m l n s : x s d = " h t t p : / / w w w . w 3 . o r g / 2 0 0 1 / X M L S c h e m a "   x m l n s : x s i = " h t t p : / / w w w . w 3 . o r g / 2 0 0 1 / X M L S c h e m a - i n s t a n c e " >  
     < P r e s e n t a t i o n O b j e c t T a g   T a g N a m e = " M M C 0 9 _ P L A C E H O L D E R T E X T " > [ M A R 2 0 2 6 P P T e m p l a t e . P l a c e h o l d e r S l i d e B o d y ] < / P r e s e n t a t i o n O b j e c t T a g >  
     < P r e s e n t a t i o n O b j e c t T a g   T a g N a m e = " M M C 0 9 _ B R A N D F O N T S T Y L E " > M a s t e r T e x t < / P r e s e n t a t i o n O b j e c t T a g >  
     < P r e s e n t a t i o n O b j e c t T a g   T a g N a m e = " M M C 0 9 _ S E T I N D E N T L E V E L S " > & g t ; < / P r e s e n t a t i o n O b j e c t T a g >  
 < / M M C O A _ O b j e c t T a g s > 
</file>

<file path=customXml/item58.xml>��< ? x m l   v e r s i o n = " 1 . 0 "   e n c o d i n g = " u t f - 1 6 " ? > < M M C O A _ O b j e c t T a g s   x m l n s : x s d = " h t t p : / / w w w . w 3 . o r g / 2 0 0 1 / X M L S c h e m a "   x m l n s : x s i = " h t t p : / / w w w . w 3 . o r g / 2 0 0 1 / X M L S c h e m a - i n s t a n c e " >  
     < P r e s e n t a t i o n O b j e c t T a g   T a g N a m e = " M M C 0 9 _ B R A N D F O N T S T Y L E " > M a s t e r S u b t i t l e < / P r e s e n t a t i o n O b j e c t T a g >  
     < P r e s e n t a t i o n O b j e c t T a g   T a g N a m e = " M M C 0 9 _ P L A C E H O L D E R T E X T " > [ M A R 2 0 2 6 P P T e m p l a t e . P l a c e h o l d e r S l i d e S u b T i t l e ] < / P r e s e n t a t i o n O b j e c t T a g >  
 < / M M C O A _ O b j e c t T a g s > 
</file>

<file path=customXml/item59.xml>��< ? x m l   v e r s i o n = " 1 . 0 "   e n c o d i n g = " u t f - 1 6 " ? > < M M C O A _ O b j e c t T a g s   x m l n s : x s d = " h t t p : / / w w w . w 3 . o r g / 2 0 0 1 / X M L S c h e m a "   x m l n s : x s i = " h t t p : / / w w w . w 3 . o r g / 2 0 0 1 / X M L S c h e m a - i n s t a n c e " >  
     < P r e s e n t a t i o n O b j e c t T a g   T a g N a m e = " M M C 0 9 _ B R A N D S H A P E S T Y L E " > , C o v e r T e x t < / P r e s e n t a t i o n O b j e c t T a g >  
 < / M M C O A _ O b j e c t T a g s > 
</file>

<file path=customXml/item6.xml>��< ? x m l   v e r s i o n = " 1 . 0 "   e n c o d i n g = " u t f - 1 6 " ? > < M M C O A _ O b j e c t T a g s   x m l n s : x s d = " h t t p : / / w w w . w 3 . o r g / 2 0 0 1 / X M L S c h e m a "   x m l n s : x s i = " h t t p : / / w w w . w 3 . o r g / 2 0 0 1 / X M L S c h e m a - i n s t a n c e " >  
     < P r e s e n t a t i o n O b j e c t T a g   T a g N a m e = " M M C 0 9 _ P O P U L A T E T E X T " > { T i t l e } < / P r e s e n t a t i o n O b j e c t T a g >  
 < / M M C O A _ O b j e c t T a g s > 
</file>

<file path=customXml/item60.xml>��< ? x m l   v e r s i o n = " 1 . 0 "   e n c o d i n g = " u t f - 1 6 " ? > < M M C O A _ O b j e c t T a g s   x m l n s : x s d = " h t t p : / / w w w . w 3 . o r g / 2 0 0 1 / X M L S c h e m a "   x m l n s : x s i = " h t t p : / / w w w . w 3 . o r g / 2 0 0 1 / X M L S c h e m a - i n s t a n c e " >  
     < P r e s e n t a t i o n O b j e c t T a g   T a g N a m e = " M M C 0 9 _ P L A C E H O L D E R T E X T " > [ B r a n d _ M A R 2 0 2 6 . A g e n d a T o p i c P l a c e h o l d e r ] < / P r e s e n t a t i o n O b j e c t T a g >  
     < P r e s e n t a t i o n O b j e c t T a g   T a g N a m e = " M M C 0 9 _ B R A N D F O N T S T Y L E " > C o v e r T e x t < / P r e s e n t a t i o n O b j e c t T a g >  
 < / M M C O A _ O b j e c t T a g s > 
</file>

<file path=customXml/item61.xml>��< ? x m l   v e r s i o n = " 1 . 0 "   e n c o d i n g = " u t f - 1 6 " ? > < M M C O A _ O b j e c t T a g s   x m l n s : x s d = " h t t p : / / w w w . w 3 . o r g / 2 0 0 1 / X M L S c h e m a "   x m l n s : x s i = " h t t p : / / w w w . w 3 . o r g / 2 0 0 1 / X M L S c h e m a - i n s t a n c e " >  
     < P r e s e n t a t i o n O b j e c t T a g   T a g N a m e = " M M C 0 9 _ B R A N D F O N T S T Y L E " > C o v e r T e x t < / P r e s e n t a t i o n O b j e c t T a g >  
     < P r e s e n t a t i o n O b j e c t T a g   T a g N a m e = " M M C 0 9 _ P L A C E H O L D E R T E X T " > [ M A R 2 0 2 6 P P T e m p l a t e . P l a c e h o l d e r A g e n d a ] < / P r e s e n t a t i o n O b j e c t T a g >  
 < / M M C O A _ O b j e c t T a g s > 
</file>

<file path=customXml/item62.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0 9 _ A D D L O G O S " > C o n t e n t L o g o , C o n t e n t L o g o , 3 6 , 5 2 7 . 7 6 , D E F A U L T , B < / P r e s e n t a t i o n O b j e c t T a g >  
     < P r e s e n t a t i o n O b j e c t T a g   T a g N a m e = " M M C O A _ B A C K G R O U N D _ L O G O _ O P T I O N " > W H I T E < / P r e s e n t a t i o n O b j e c t T a g >  
     < P r e s e n t a t i o n O b j e c t T a g   T a g N a m e = " M M C O A _ B A C K G R O U N D _ D I G E S T " > f r a m e ; b l u e < / P r e s e n t a t i o n O b j e c t T a g >  
 < / M M C O A _ O b j e c t T a g s > 
</file>

<file path=customXml/item63.xml>��< ? x m l   v e r s i o n = " 1 . 0 "   e n c o d i n g = " u t f - 1 6 " ? > < M M C O A _ O b j e c t T a g s   x m l n s : x s d = " h t t p : / / w w w . w 3 . o r g / 2 0 0 1 / X M L S c h e m a "   x m l n s : x s i = " h t t p : / / w w w . w 3 . o r g / 2 0 0 1 / X M L S c h e m a - i n s t a n c e " >  
     < P r e s e n t a t i o n O b j e c t T a g   T a g N a m e = " M M C 0 9 _ P O P U L A T E T E X T " > { S e c t i o n N u m b e r } < / P r e s e n t a t i o n O b j e c t T a g >  
     < P r e s e n t a t i o n O b j e c t T a g   T a g N a m e = " M M C 0 9 _ B R A N D F O N T S T Y L E " > D i v i d e r N u m b e r < / P r e s e n t a t i o n O b j e c t T a g >  
     < P r e s e n t a t i o n O b j e c t T a g   T a g N a m e = " M M C 0 9 _ S E C T I O N N U M B E R S H A P E " > Y < / P r e s e n t a t i o n O b j e c t T a g >  
 < / M M C O A _ O b j e c t T a g s > 
</file>

<file path=customXml/item64.xml>��< ? x m l   v e r s i o n = " 1 . 0 "   e n c o d i n g = " u t f - 1 6 " ? > < M M C O A _ O b j e c t T a g s   x m l n s : x s d = " h t t p : / / w w w . w 3 . o r g / 2 0 0 1 / X M L S c h e m a "   x m l n s : x s i = " h t t p : / / w w w . w 3 . o r g / 2 0 0 1 / X M L S c h e m a - i n s t a n c e " >  
     < P r e s e n t a t i o n O b j e c t T a g   T a g N a m e = " M M C 0 9 _ B R A N D F O N T S T Y L E " > D i v i d e r T e x t < / P r e s e n t a t i o n O b j e c t T a g >  
     < P r e s e n t a t i o n O b j e c t T a g   T a g N a m e = " M M C 0 9 _ P L A C E H O L D E R T E X T " > [ M A R 2 0 2 6 P P T e m p l a t e . P l a c e h o l d e r S l i d e T i t l e ] < / P r e s e n t a t i o n O b j e c t T a g >  
 < / M M C O A _ O b j e c t T a g s > 
</file>

<file path=customXml/item65.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 1 < / P r e s e n t a t i o n O b j e c t T a g >  
     < P r e s e n t a t i o n O b j e c t T a g   T a g N a m e = " M M C 0 9 _ L A Y O U T " > D i v i d e r < / P r e s e n t a t i o n O b j e c t T a g >  
     < P r e s e n t a t i o n O b j e c t T a g   T a g N a m e = " M M C 0 9 _ A D D L O G O S " > C o n t e n t L o g o , C o n t e n t L o g o , 3 6 , 5 2 7 . 7 6 , D E F A U L T , B < / P r e s e n t a t i o n O b j e c t T a g >  
     < P r e s e n t a t i o n O b j e c t T a g   T a g N a m e = " M M C O A _ B A C K G R O U N D _ L O G O _ O P T I O N " > C O L O U R < / P r e s e n t a t i o n O b j e c t T a g >  
     < P r e s e n t a t i o n O b j e c t T a g   T a g N a m e = " M M C O A _ B A C K G R O U N D _ D I G E S T " > f r a m e ; s k y b l u e < / P r e s e n t a t i o n O b j e c t T a g >  
 < / M M C O A _ O b j e c t T a g s > 
</file>

<file path=customXml/item66.xml>��< ? x m l   v e r s i o n = " 1 . 0 "   e n c o d i n g = " u t f - 1 6 " ? > < M M C O A _ O b j e c t T a g s   x m l n s : x s d = " h t t p : / / w w w . w 3 . o r g / 2 0 0 1 / X M L S c h e m a "   x m l n s : x s i = " h t t p : / / w w w . w 3 . o r g / 2 0 0 1 / X M L S c h e m a - i n s t a n c e " > 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67.xml>��< ? x m l   v e r s i o n = " 1 . 0 "   e n c o d i n g = " u t f - 1 6 " ? > < M M C O A _ O b j e c t T a g s   x m l n s : x s d = " h t t p : / / w w w . w 3 . o r g / 2 0 0 1 / X M L S c h e m a "   x m l n s : x s i = " h t t p : / / w w w . w 3 . o r g / 2 0 0 1 / X M L S c h e m a - i n s t a n c e " >  
     < P r e s e n t a t i o n O b j e c t T a g   T a g N a m e = " M M C 0 9 _ B R A N D F O N T S T Y L E " > C o v e r T e x t < / P r e s e n t a t i o n O b j e c t T a g >  
     < P r e s e n t a t i o n O b j e c t T a g   T a g N a m e = " M M C 0 9 _ P L A C E H O L D E R T E X T " > [ M A R 2 0 2 6 P P T e m p l a t e . P l a c e h o l d e r L e g a l B a c k ] < / P r e s e n t a t i o n O b j e c t T a g >  
 < / M M C O A _ O b j e c t T a g s > 
</file>

<file path=customXml/item68.xml>��< ? x m l   v e r s i o n = " 1 . 0 "   e n c o d i n g = " u t f - 1 6 " ? > < M M C O A _ O b j e c t T a g s   x m l n s : x s d = " h t t p : / / w w w . w 3 . o r g / 2 0 0 1 / X M L S c h e m a "   x m l n s : x s i = " h t t p : / / w w w . w 3 . o r g / 2 0 0 1 / X M L S c h e m a - i n s t a n c e " >  
     < P r e s e n t a t i o n O b j e c t T a g   T a g N a m e = " M M C 0 9 _ P O P U L A T E T E X T " > { B a c k C o v e r E x t r a W o r d i n g } < / P r e s e n t a t i o n O b j e c t T a g >  
     < P r e s e n t a t i o n O b j e c t T a g   T a g N a m e = " M M C 0 9 _ B R A N D F O N T S T Y L E " > C o v e r T e x t < / P r e s e n t a t i o n O b j e c t T a g >  
 < / M M C O A _ O b j e c t T a g s > 
</file>

<file path=customXml/item69.xml>��< ? x m l   v e r s i o n = " 1 . 0 "   e n c o d i n g = " u t f - 1 6 " ? > < M M C O A _ O b j e c t T a g s   x m l n s : x s d = " h t t p : / / w w w . w 3 . o r g / 2 0 0 1 / X M L S c h e m a "   x m l n s : x s i = " h t t p : / / w w w . w 3 . o r g / 2 0 0 1 / X M L S c h e m a - i n s t a n c e " >  
     < P r e s e n t a t i o n O b j e c t T a g   T a g N a m e = " M M C 0 9 _ P O P U L A T E T E X T " > { C o p y r i g h t } < / P r e s e n t a t i o n O b j e c t T a g >  
     < P r e s e n t a t i o n O b j e c t T a g   T a g N a m e = " M M C 0 9 _ B R A N D F O N T S T Y L E " > C o v e r T e x t < / P r e s e n t a t i o n O b j e c t T a g >  
 < / M M C O A _ O b j e c t T a g s > 
</file>

<file path=customXml/item7.xml>��< ? x m l   v e r s i o n = " 1 . 0 "   e n c o d i n g = " u t f - 1 6 " ? > < M M C O A _ O b j e c t T a g s   x m l n s : x s d = " h t t p : / / w w w . w 3 . o r g / 2 0 0 1 / X M L S c h e m a "   x m l n s : x s i = " h t t p : / / w w w . w 3 . o r g / 2 0 0 1 / X M L S c h e m a - i n s t a n c e " >  
     < P r e s e n t a t i o n O b j e c t T a g   T a g N a m e = " M M C 0 9 _ P O P U L A T E T E X T " > { P r e s e n t e r C o v e r T e x t B l o c k } < / P r e s e n t a t i o n O b j e c t T a g >  
 < / M M C O A _ O b j e c t T a g s > 
</file>

<file path=customXml/item70.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 M a i n B a c k L o g o , B a c k L o g o , 3 6 , 3 6 < / P r e s e n t a t i o n O b j e c t T a g >  
     < P r e s e n t a t i o n O b j e c t T a g   T a g N a m e = " M M C O A _ B A C K G R O U N D _ L O G O _ O P T I O N " > C O L O U R < / P r e s e n t a t i o n O b j e c t T a g >  
     < P r e s e n t a t i o n O b j e c t T a g   T a g N a m e = " M M C O A _ B A C K G R O U N D _ D I G E S T " > f r a m e ; S k y B l u e < / P r e s e n t a t i o n O b j e c t T a g >  
 < / M M C O A _ O b j e c t T a g s > 
</file>

<file path=customXml/item71.xml>��< ? x m l   v e r s i o n = " 1 . 0 "   e n c o d i n g = " u t f - 1 6 " ? > < M M C O A _ O b j e c t T a g s   x m l n s : x s d = " h t t p : / / w w w . w 3 . o r g / 2 0 0 1 / X M L S c h e m a "   x m l n s : x s i = " h t t p : / / w w w . w 3 . o r g / 2 0 0 1 / X M L S c h e m a - i n s t a n c e " >  
     < P r e s e n t a t i o n O b j e c t T a g   T a g N a m e = " M M C 0 9 _ P O P U L A T E T E X T " > { T i t l e } < / P r e s e n t a t i o n O b j e c t T a g >  
 < / M M C O A _ O b j e c t T a g s > 
</file>

<file path=customXml/item72.xml>��< ? x m l   v e r s i o n = " 1 . 0 "   e n c o d i n g = " u t f - 1 6 " ? > < M M C O A _ O b j e c t T a g s   x m l n s : x s d = " h t t p : / / w w w . w 3 . o r g / 2 0 0 1 / X M L S c h e m a "   x m l n s : x s i = " h t t p : / / w w w . w 3 . o r g / 2 0 0 1 / X M L S c h e m a - i n s t a n c e " >  
     < P r e s e n t a t i o n O b j e c t T a g   T a g N a m e = " M M C 0 9 _ P O P U L A T E T E X T " > [ B r a n d _ M A R 2 0 2 6 . A g e n d a S l i d e T i t l e ] < / P r e s e n t a t i o n O b j e c t T a g >  
 < / M M C O A _ O b j e c t T a g s > 
</file>

<file path=customXml/item73.xml>��< ? x m l   v e r s i o n = " 1 . 0 "   e n c o d i n g = " u t f - 1 6 " ? > < M M C O A _ O b j e c t T a g s   x m l n s : x s d = " h t t p : / / w w w . w 3 . o r g / 2 0 0 1 / X M L S c h e m a "   x m l n s : x s i = " h t t p : / / w w w . w 3 . o r g / 2 0 0 1 / X M L S c h e m a - i n s t a n c e " >  
     < P r e s e n t a t i o n O b j e c t T a g   T a g N a m e = " M M C 0 9 _ P O P U L A T E T E X T " > { L e g a l B a c k } < / P r e s e n t a t i o n O b j e c t T a g >  
 < / M M C O A _ O b j e c t T a g s > 
</file>

<file path=customXml/item74.xml>��< ? x m l   v e r s i o n = " 1 . 0 "   e n c o d i n g = " u t f - 1 6 " ? > < M M C O A _ O b j e c t T a g s   x m l n s : x s i = " h t t p : / / w w w . w 3 . o r g / 2 0 0 1 / X M L S c h e m a - i n s t a n c e "   x m l n s : x s d = " h t t p : / / w w w . w 3 . o r g / 2 0 0 1 / X M L S c h e m a " >  
     < P r e s e n t a t i o n O b j e c t T a g   T a g N a m e = " M M C O A _ F I L E R E F S T A T E " > H I D E < / P r e s e n t a t i o n O b j e c t T a g >  
 < / M M C O A _ O b j e c t T a g s > 
</file>

<file path=customXml/item8.xml><?xml version="1.0" encoding="utf-8"?>
<?mso-contentType ?>
<FormTemplates xmlns="http://schemas.microsoft.com/sharepoint/v3/contenttype/forms">
  <Display>DocumentLibraryForm</Display>
  <Edit>DocumentLibraryForm</Edit>
  <New>DocumentLibraryForm</New>
</FormTemplates>
</file>

<file path=customXml/item9.xml>��< ? x m l   v e r s i o n = " 1 . 0 "   e n c o d i n g = " u t f - 1 6 " ? > < M M C O A _ O b j e c t T a g s   x m l n s : x s d = " h t t p : / / w w w . w 3 . o r g / 2 0 0 1 / X M L S c h e m a "   x m l n s : x s i = " h t t p : / / w w w . w 3 . o r g / 2 0 0 1 / X M L S c h e m a - i n s t a n c e " >  
     < P r e s e n t a t i o n O b j e c t T a g   T a g N a m e = " M M C 0 9 _ P O P U L A T E T E X T " > { P r e s e n t e r C o v e r T e x t B l o c k } < / P r e s e n t a t i o n O b j e c t T a g >  
 < / M M C O A _ O b j e c t T a g s > 
</file>

<file path=customXml/itemProps1.xml><?xml version="1.0" encoding="utf-8"?>
<ds:datastoreItem xmlns:ds="http://schemas.openxmlformats.org/officeDocument/2006/customXml" ds:itemID="{50B514F6-8E32-4682-B48C-AE339CE56750}">
  <ds:schemaRefs>
    <ds:schemaRef ds:uri="http://www.w3.org/2001/XMLSchema"/>
  </ds:schemaRefs>
</ds:datastoreItem>
</file>

<file path=customXml/itemProps10.xml><?xml version="1.0" encoding="utf-8"?>
<ds:datastoreItem xmlns:ds="http://schemas.openxmlformats.org/officeDocument/2006/customXml" ds:itemID="{C0185513-3B05-48C4-9B68-21C379CB73B0}">
  <ds:schemaRefs>
    <ds:schemaRef ds:uri="http://www.w3.org/2001/XMLSchema"/>
  </ds:schemaRefs>
</ds:datastoreItem>
</file>

<file path=customXml/itemProps11.xml><?xml version="1.0" encoding="utf-8"?>
<ds:datastoreItem xmlns:ds="http://schemas.openxmlformats.org/officeDocument/2006/customXml" ds:itemID="{CA4FDE25-7A44-4C91-853B-9EAAFFBC957A}">
  <ds:schemaRefs>
    <ds:schemaRef ds:uri="http://www.w3.org/2001/XMLSchema"/>
  </ds:schemaRefs>
</ds:datastoreItem>
</file>

<file path=customXml/itemProps12.xml><?xml version="1.0" encoding="utf-8"?>
<ds:datastoreItem xmlns:ds="http://schemas.openxmlformats.org/officeDocument/2006/customXml" ds:itemID="{36521F22-0186-4262-8998-4B3239F3A520}">
  <ds:schemaRefs>
    <ds:schemaRef ds:uri="http://www.w3.org/2001/XMLSchema"/>
  </ds:schemaRefs>
</ds:datastoreItem>
</file>

<file path=customXml/itemProps13.xml><?xml version="1.0" encoding="utf-8"?>
<ds:datastoreItem xmlns:ds="http://schemas.openxmlformats.org/officeDocument/2006/customXml" ds:itemID="{FC6E74FF-91AF-4D4F-B4A4-A4F26EBFA065}">
  <ds:schemaRefs>
    <ds:schemaRef ds:uri="http://www.w3.org/2001/XMLSchema"/>
  </ds:schemaRefs>
</ds:datastoreItem>
</file>

<file path=customXml/itemProps14.xml><?xml version="1.0" encoding="utf-8"?>
<ds:datastoreItem xmlns:ds="http://schemas.openxmlformats.org/officeDocument/2006/customXml" ds:itemID="{BA8A1ECD-A4A5-47F9-9E10-6B143A25CC06}">
  <ds:schemaRefs>
    <ds:schemaRef ds:uri="http://www.w3.org/2001/XMLSchema"/>
  </ds:schemaRefs>
</ds:datastoreItem>
</file>

<file path=customXml/itemProps15.xml><?xml version="1.0" encoding="utf-8"?>
<ds:datastoreItem xmlns:ds="http://schemas.openxmlformats.org/officeDocument/2006/customXml" ds:itemID="{BDAA657B-DEF6-4F58-B43A-0F1D7E4B4E58}">
  <ds:schemaRefs>
    <ds:schemaRef ds:uri="http://www.w3.org/2001/XMLSchema"/>
  </ds:schemaRefs>
</ds:datastoreItem>
</file>

<file path=customXml/itemProps16.xml><?xml version="1.0" encoding="utf-8"?>
<ds:datastoreItem xmlns:ds="http://schemas.openxmlformats.org/officeDocument/2006/customXml" ds:itemID="{784AEAEE-D19E-48E8-BE35-9D876FEF75CC}">
  <ds:schemaRefs>
    <ds:schemaRef ds:uri="http://www.w3.org/2001/XMLSchema"/>
  </ds:schemaRefs>
</ds:datastoreItem>
</file>

<file path=customXml/itemProps17.xml><?xml version="1.0" encoding="utf-8"?>
<ds:datastoreItem xmlns:ds="http://schemas.openxmlformats.org/officeDocument/2006/customXml" ds:itemID="{9E4C8D2E-0F01-4A3E-A9F9-2CEF7A20EE07}">
  <ds:schemaRefs>
    <ds:schemaRef ds:uri="http://www.w3.org/2001/XMLSchema"/>
  </ds:schemaRefs>
</ds:datastoreItem>
</file>

<file path=customXml/itemProps18.xml><?xml version="1.0" encoding="utf-8"?>
<ds:datastoreItem xmlns:ds="http://schemas.openxmlformats.org/officeDocument/2006/customXml" ds:itemID="{1AA08E88-52D3-4EBA-AA02-8CA9BBF557F6}">
  <ds:schemaRefs>
    <ds:schemaRef ds:uri="http://www.w3.org/2001/XMLSchema"/>
  </ds:schemaRefs>
</ds:datastoreItem>
</file>

<file path=customXml/itemProps19.xml><?xml version="1.0" encoding="utf-8"?>
<ds:datastoreItem xmlns:ds="http://schemas.openxmlformats.org/officeDocument/2006/customXml" ds:itemID="{7F82062E-9818-4653-A31B-81D65328C525}">
  <ds:schemaRefs>
    <ds:schemaRef ds:uri="http://www.w3.org/2001/XMLSchema"/>
  </ds:schemaRefs>
</ds:datastoreItem>
</file>

<file path=customXml/itemProps2.xml><?xml version="1.0" encoding="utf-8"?>
<ds:datastoreItem xmlns:ds="http://schemas.openxmlformats.org/officeDocument/2006/customXml" ds:itemID="{F14CBA09-FEAF-404B-987F-1AB49AD0F098}">
  <ds:schemaRefs>
    <ds:schemaRef ds:uri="http://www.w3.org/2001/XMLSchema"/>
  </ds:schemaRefs>
</ds:datastoreItem>
</file>

<file path=customXml/itemProps20.xml><?xml version="1.0" encoding="utf-8"?>
<ds:datastoreItem xmlns:ds="http://schemas.openxmlformats.org/officeDocument/2006/customXml" ds:itemID="{136350F2-D45D-4F30-BD7A-730476818183}">
  <ds:schemaRefs>
    <ds:schemaRef ds:uri="http://purl.org/dc/terms/"/>
    <ds:schemaRef ds:uri="86b881a3-52d1-4298-aaff-87dd4465a1ae"/>
    <ds:schemaRef ds:uri="http://purl.org/dc/elements/1.1/"/>
    <ds:schemaRef ds:uri="http://schemas.microsoft.com/office/2006/documentManagement/types"/>
    <ds:schemaRef ds:uri="b74f866d-497c-4fe4-8321-43329f6be2d2"/>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1.xml><?xml version="1.0" encoding="utf-8"?>
<ds:datastoreItem xmlns:ds="http://schemas.openxmlformats.org/officeDocument/2006/customXml" ds:itemID="{59A8F2ED-9A1D-484E-881C-3A39E020D5E7}">
  <ds:schemaRefs>
    <ds:schemaRef ds:uri="http://www.w3.org/2001/XMLSchema"/>
  </ds:schemaRefs>
</ds:datastoreItem>
</file>

<file path=customXml/itemProps22.xml><?xml version="1.0" encoding="utf-8"?>
<ds:datastoreItem xmlns:ds="http://schemas.openxmlformats.org/officeDocument/2006/customXml" ds:itemID="{86E9DB7A-C649-4675-B50A-1BE58C3421E5}">
  <ds:schemaRefs>
    <ds:schemaRef ds:uri="http://www.w3.org/2001/XMLSchema"/>
  </ds:schemaRefs>
</ds:datastoreItem>
</file>

<file path=customXml/itemProps23.xml><?xml version="1.0" encoding="utf-8"?>
<ds:datastoreItem xmlns:ds="http://schemas.openxmlformats.org/officeDocument/2006/customXml" ds:itemID="{BFF4235D-DA89-4864-9036-57C877F58BFB}">
  <ds:schemaRefs>
    <ds:schemaRef ds:uri="http://www.w3.org/2001/XMLSchema"/>
  </ds:schemaRefs>
</ds:datastoreItem>
</file>

<file path=customXml/itemProps24.xml><?xml version="1.0" encoding="utf-8"?>
<ds:datastoreItem xmlns:ds="http://schemas.openxmlformats.org/officeDocument/2006/customXml" ds:itemID="{58D42C7F-C51A-4196-A564-FB7B576BC2EA}">
  <ds:schemaRefs>
    <ds:schemaRef ds:uri="http://www.w3.org/2001/XMLSchema"/>
  </ds:schemaRefs>
</ds:datastoreItem>
</file>

<file path=customXml/itemProps25.xml><?xml version="1.0" encoding="utf-8"?>
<ds:datastoreItem xmlns:ds="http://schemas.openxmlformats.org/officeDocument/2006/customXml" ds:itemID="{7C90CE6B-BF55-4050-ADB0-85456FB862A8}">
  <ds:schemaRefs>
    <ds:schemaRef ds:uri="http://www.w3.org/2001/XMLSchema"/>
  </ds:schemaRefs>
</ds:datastoreItem>
</file>

<file path=customXml/itemProps26.xml><?xml version="1.0" encoding="utf-8"?>
<ds:datastoreItem xmlns:ds="http://schemas.openxmlformats.org/officeDocument/2006/customXml" ds:itemID="{1825786A-BDAF-4C3E-85F6-4077936903A7}">
  <ds:schemaRefs>
    <ds:schemaRef ds:uri="http://www.w3.org/2001/XMLSchema"/>
  </ds:schemaRefs>
</ds:datastoreItem>
</file>

<file path=customXml/itemProps27.xml><?xml version="1.0" encoding="utf-8"?>
<ds:datastoreItem xmlns:ds="http://schemas.openxmlformats.org/officeDocument/2006/customXml" ds:itemID="{3A7AAA1C-219C-4689-92E1-976E5FD83C56}">
  <ds:schemaRefs>
    <ds:schemaRef ds:uri="http://www.w3.org/2001/XMLSchema"/>
  </ds:schemaRefs>
</ds:datastoreItem>
</file>

<file path=customXml/itemProps28.xml><?xml version="1.0" encoding="utf-8"?>
<ds:datastoreItem xmlns:ds="http://schemas.openxmlformats.org/officeDocument/2006/customXml" ds:itemID="{745B5DA6-2637-4C13-93D7-E2DC4F4CFE59}">
  <ds:schemaRefs>
    <ds:schemaRef ds:uri="http://www.w3.org/2001/XMLSchema"/>
  </ds:schemaRefs>
</ds:datastoreItem>
</file>

<file path=customXml/itemProps29.xml><?xml version="1.0" encoding="utf-8"?>
<ds:datastoreItem xmlns:ds="http://schemas.openxmlformats.org/officeDocument/2006/customXml" ds:itemID="{B811BC3A-4EB4-4D0B-95E2-A6238373D992}">
  <ds:schemaRefs>
    <ds:schemaRef ds:uri="http://www.w3.org/2001/XMLSchema"/>
  </ds:schemaRefs>
</ds:datastoreItem>
</file>

<file path=customXml/itemProps3.xml><?xml version="1.0" encoding="utf-8"?>
<ds:datastoreItem xmlns:ds="http://schemas.openxmlformats.org/officeDocument/2006/customXml" ds:itemID="{666CE8F1-A180-4EB8-8AA6-08C051874719}">
  <ds:schemaRefs>
    <ds:schemaRef ds:uri="http://www.w3.org/2001/XMLSchema"/>
  </ds:schemaRefs>
</ds:datastoreItem>
</file>

<file path=customXml/itemProps30.xml><?xml version="1.0" encoding="utf-8"?>
<ds:datastoreItem xmlns:ds="http://schemas.openxmlformats.org/officeDocument/2006/customXml" ds:itemID="{C604B718-C70D-4ACE-97A6-2FADE0710129}">
  <ds:schemaRefs>
    <ds:schemaRef ds:uri="http://www.w3.org/2001/XMLSchema"/>
  </ds:schemaRefs>
</ds:datastoreItem>
</file>

<file path=customXml/itemProps31.xml><?xml version="1.0" encoding="utf-8"?>
<ds:datastoreItem xmlns:ds="http://schemas.openxmlformats.org/officeDocument/2006/customXml" ds:itemID="{93DEA722-5085-4108-A072-38CDD9749E46}">
  <ds:schemaRefs>
    <ds:schemaRef ds:uri="http://www.w3.org/2001/XMLSchema"/>
  </ds:schemaRefs>
</ds:datastoreItem>
</file>

<file path=customXml/itemProps32.xml><?xml version="1.0" encoding="utf-8"?>
<ds:datastoreItem xmlns:ds="http://schemas.openxmlformats.org/officeDocument/2006/customXml" ds:itemID="{81794C26-54B2-4CA9-9F61-3F720DB8E13B}">
  <ds:schemaRefs>
    <ds:schemaRef ds:uri="http://www.w3.org/2001/XMLSchema"/>
  </ds:schemaRefs>
</ds:datastoreItem>
</file>

<file path=customXml/itemProps33.xml><?xml version="1.0" encoding="utf-8"?>
<ds:datastoreItem xmlns:ds="http://schemas.openxmlformats.org/officeDocument/2006/customXml" ds:itemID="{3BB010C0-E127-4FDC-B8AB-16AED73515D7}">
  <ds:schemaRefs>
    <ds:schemaRef ds:uri="http://www.w3.org/2001/XMLSchema"/>
  </ds:schemaRefs>
</ds:datastoreItem>
</file>

<file path=customXml/itemProps34.xml><?xml version="1.0" encoding="utf-8"?>
<ds:datastoreItem xmlns:ds="http://schemas.openxmlformats.org/officeDocument/2006/customXml" ds:itemID="{F88C7F0D-1348-44A1-ACF6-5B66A9A49913}">
  <ds:schemaRefs>
    <ds:schemaRef ds:uri="http://www.w3.org/2001/XMLSchema"/>
  </ds:schemaRefs>
</ds:datastoreItem>
</file>

<file path=customXml/itemProps35.xml><?xml version="1.0" encoding="utf-8"?>
<ds:datastoreItem xmlns:ds="http://schemas.openxmlformats.org/officeDocument/2006/customXml" ds:itemID="{F474FD24-5CBF-478B-9B17-E5029BD45645}">
  <ds:schemaRefs>
    <ds:schemaRef ds:uri="http://www.w3.org/2001/XMLSchema"/>
  </ds:schemaRefs>
</ds:datastoreItem>
</file>

<file path=customXml/itemProps36.xml><?xml version="1.0" encoding="utf-8"?>
<ds:datastoreItem xmlns:ds="http://schemas.openxmlformats.org/officeDocument/2006/customXml" ds:itemID="{E4296BF4-C87B-4398-91A5-9BA3E0406BB3}">
  <ds:schemaRefs>
    <ds:schemaRef ds:uri="http://www.w3.org/2001/XMLSchema"/>
  </ds:schemaRefs>
</ds:datastoreItem>
</file>

<file path=customXml/itemProps37.xml><?xml version="1.0" encoding="utf-8"?>
<ds:datastoreItem xmlns:ds="http://schemas.openxmlformats.org/officeDocument/2006/customXml" ds:itemID="{C3B0F440-4C40-4A34-BB70-24BA6E75609A}">
  <ds:schemaRefs>
    <ds:schemaRef ds:uri="http://www.w3.org/2001/XMLSchema"/>
  </ds:schemaRefs>
</ds:datastoreItem>
</file>

<file path=customXml/itemProps38.xml><?xml version="1.0" encoding="utf-8"?>
<ds:datastoreItem xmlns:ds="http://schemas.openxmlformats.org/officeDocument/2006/customXml" ds:itemID="{1DED8766-9570-492C-BC5E-E89CB2754310}">
  <ds:schemaRefs>
    <ds:schemaRef ds:uri="http://www.w3.org/2001/XMLSchema"/>
  </ds:schemaRefs>
</ds:datastoreItem>
</file>

<file path=customXml/itemProps39.xml><?xml version="1.0" encoding="utf-8"?>
<ds:datastoreItem xmlns:ds="http://schemas.openxmlformats.org/officeDocument/2006/customXml" ds:itemID="{D6B7EFEB-A6DA-4DD5-B6C0-0B72E2E20B39}">
  <ds:schemaRefs>
    <ds:schemaRef ds:uri="http://www.w3.org/2001/XMLSchema"/>
  </ds:schemaRefs>
</ds:datastoreItem>
</file>

<file path=customXml/itemProps4.xml><?xml version="1.0" encoding="utf-8"?>
<ds:datastoreItem xmlns:ds="http://schemas.openxmlformats.org/officeDocument/2006/customXml" ds:itemID="{26F29925-7FB8-4DF8-A674-020455522930}">
  <ds:schemaRefs>
    <ds:schemaRef ds:uri="http://www.w3.org/2001/XMLSchema"/>
  </ds:schemaRefs>
</ds:datastoreItem>
</file>

<file path=customXml/itemProps40.xml><?xml version="1.0" encoding="utf-8"?>
<ds:datastoreItem xmlns:ds="http://schemas.openxmlformats.org/officeDocument/2006/customXml" ds:itemID="{F4B83A73-6E65-44FC-A4E2-1944DEE8D3B5}">
  <ds:schemaRefs>
    <ds:schemaRef ds:uri="http://www.w3.org/2001/XMLSchema"/>
  </ds:schemaRefs>
</ds:datastoreItem>
</file>

<file path=customXml/itemProps41.xml><?xml version="1.0" encoding="utf-8"?>
<ds:datastoreItem xmlns:ds="http://schemas.openxmlformats.org/officeDocument/2006/customXml" ds:itemID="{1A36EED4-CC04-4594-8495-5E4DD6139D79}">
  <ds:schemaRefs>
    <ds:schemaRef ds:uri="http://www.w3.org/2001/XMLSchema"/>
  </ds:schemaRefs>
</ds:datastoreItem>
</file>

<file path=customXml/itemProps42.xml><?xml version="1.0" encoding="utf-8"?>
<ds:datastoreItem xmlns:ds="http://schemas.openxmlformats.org/officeDocument/2006/customXml" ds:itemID="{BEDA1465-B168-4F9C-96F2-36605D76D893}">
  <ds:schemaRefs>
    <ds:schemaRef ds:uri="http://www.w3.org/2001/XMLSchema"/>
  </ds:schemaRefs>
</ds:datastoreItem>
</file>

<file path=customXml/itemProps43.xml><?xml version="1.0" encoding="utf-8"?>
<ds:datastoreItem xmlns:ds="http://schemas.openxmlformats.org/officeDocument/2006/customXml" ds:itemID="{2C592AFD-41E7-42A7-A002-8E60B04A3298}">
  <ds:schemaRefs>
    <ds:schemaRef ds:uri="http://www.w3.org/2001/XMLSchema"/>
  </ds:schemaRefs>
</ds:datastoreItem>
</file>

<file path=customXml/itemProps44.xml><?xml version="1.0" encoding="utf-8"?>
<ds:datastoreItem xmlns:ds="http://schemas.openxmlformats.org/officeDocument/2006/customXml" ds:itemID="{3F89CBBB-CF42-4C9C-A015-526BDCC8B8C7}">
  <ds:schemaRefs>
    <ds:schemaRef ds:uri="http://www.w3.org/2001/XMLSchema"/>
  </ds:schemaRefs>
</ds:datastoreItem>
</file>

<file path=customXml/itemProps45.xml><?xml version="1.0" encoding="utf-8"?>
<ds:datastoreItem xmlns:ds="http://schemas.openxmlformats.org/officeDocument/2006/customXml" ds:itemID="{6AFBB2D1-FA95-4A48-8F66-41C2EF0A953E}">
  <ds:schemaRefs>
    <ds:schemaRef ds:uri="http://www.w3.org/2001/XMLSchema"/>
  </ds:schemaRefs>
</ds:datastoreItem>
</file>

<file path=customXml/itemProps46.xml><?xml version="1.0" encoding="utf-8"?>
<ds:datastoreItem xmlns:ds="http://schemas.openxmlformats.org/officeDocument/2006/customXml" ds:itemID="{C4463173-EC99-467C-9A70-BD2BF1240458}">
  <ds:schemaRefs>
    <ds:schemaRef ds:uri="http://www.w3.org/2001/XMLSchema"/>
  </ds:schemaRefs>
</ds:datastoreItem>
</file>

<file path=customXml/itemProps47.xml><?xml version="1.0" encoding="utf-8"?>
<ds:datastoreItem xmlns:ds="http://schemas.openxmlformats.org/officeDocument/2006/customXml" ds:itemID="{B151A477-027E-4C05-B830-FE761FA15453}">
  <ds:schemaRefs>
    <ds:schemaRef ds:uri="http://www.w3.org/2001/XMLSchema"/>
  </ds:schemaRefs>
</ds:datastoreItem>
</file>

<file path=customXml/itemProps48.xml><?xml version="1.0" encoding="utf-8"?>
<ds:datastoreItem xmlns:ds="http://schemas.openxmlformats.org/officeDocument/2006/customXml" ds:itemID="{5A40349F-3AAB-4F00-A831-89763CED8DD2}">
  <ds:schemaRefs>
    <ds:schemaRef ds:uri="http://www.w3.org/2001/XMLSchema"/>
  </ds:schemaRefs>
</ds:datastoreItem>
</file>

<file path=customXml/itemProps49.xml><?xml version="1.0" encoding="utf-8"?>
<ds:datastoreItem xmlns:ds="http://schemas.openxmlformats.org/officeDocument/2006/customXml" ds:itemID="{75796B7C-63D4-4302-A318-4DE4B8019694}">
  <ds:schemaRefs>
    <ds:schemaRef ds:uri="http://www.w3.org/2001/XMLSchema"/>
  </ds:schemaRefs>
</ds:datastoreItem>
</file>

<file path=customXml/itemProps5.xml><?xml version="1.0" encoding="utf-8"?>
<ds:datastoreItem xmlns:ds="http://schemas.openxmlformats.org/officeDocument/2006/customXml" ds:itemID="{2040DAA9-3A96-4043-9C3A-2C522F383BF0}">
  <ds:schemaRefs>
    <ds:schemaRef ds:uri="86b881a3-52d1-4298-aaff-87dd4465a1ae"/>
    <ds:schemaRef ds:uri="b74f866d-497c-4fe4-8321-43329f6be2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0.xml><?xml version="1.0" encoding="utf-8"?>
<ds:datastoreItem xmlns:ds="http://schemas.openxmlformats.org/officeDocument/2006/customXml" ds:itemID="{B49D6E6E-C0FB-4B76-BA59-514C2A01F212}">
  <ds:schemaRefs>
    <ds:schemaRef ds:uri="http://www.w3.org/2001/XMLSchema"/>
  </ds:schemaRefs>
</ds:datastoreItem>
</file>

<file path=customXml/itemProps51.xml><?xml version="1.0" encoding="utf-8"?>
<ds:datastoreItem xmlns:ds="http://schemas.openxmlformats.org/officeDocument/2006/customXml" ds:itemID="{47DF0579-E78E-42CB-87C9-EBEE42D3C703}">
  <ds:schemaRefs>
    <ds:schemaRef ds:uri="http://www.w3.org/2001/XMLSchema"/>
  </ds:schemaRefs>
</ds:datastoreItem>
</file>

<file path=customXml/itemProps52.xml><?xml version="1.0" encoding="utf-8"?>
<ds:datastoreItem xmlns:ds="http://schemas.openxmlformats.org/officeDocument/2006/customXml" ds:itemID="{510C10C3-04A1-434C-AC07-FBE0CCB7B1E5}">
  <ds:schemaRefs>
    <ds:schemaRef ds:uri="http://www.w3.org/2001/XMLSchema"/>
  </ds:schemaRefs>
</ds:datastoreItem>
</file>

<file path=customXml/itemProps53.xml><?xml version="1.0" encoding="utf-8"?>
<ds:datastoreItem xmlns:ds="http://schemas.openxmlformats.org/officeDocument/2006/customXml" ds:itemID="{0043A008-6AE4-4BFE-A974-CE0F4DD2394F}">
  <ds:schemaRefs>
    <ds:schemaRef ds:uri="http://www.w3.org/2001/XMLSchema"/>
  </ds:schemaRefs>
</ds:datastoreItem>
</file>

<file path=customXml/itemProps54.xml><?xml version="1.0" encoding="utf-8"?>
<ds:datastoreItem xmlns:ds="http://schemas.openxmlformats.org/officeDocument/2006/customXml" ds:itemID="{12B8BF74-2B83-43F8-A5D1-0869B10F9F4E}">
  <ds:schemaRefs>
    <ds:schemaRef ds:uri="http://www.w3.org/2001/XMLSchema"/>
  </ds:schemaRefs>
</ds:datastoreItem>
</file>

<file path=customXml/itemProps55.xml><?xml version="1.0" encoding="utf-8"?>
<ds:datastoreItem xmlns:ds="http://schemas.openxmlformats.org/officeDocument/2006/customXml" ds:itemID="{5F1F697B-DD82-43F8-A82E-C116CE15A128}">
  <ds:schemaRefs>
    <ds:schemaRef ds:uri="http://www.w3.org/2001/XMLSchema"/>
  </ds:schemaRefs>
</ds:datastoreItem>
</file>

<file path=customXml/itemProps56.xml><?xml version="1.0" encoding="utf-8"?>
<ds:datastoreItem xmlns:ds="http://schemas.openxmlformats.org/officeDocument/2006/customXml" ds:itemID="{9DFB852C-9AA6-49B4-8C2F-2938BBBC9D37}">
  <ds:schemaRefs>
    <ds:schemaRef ds:uri="http://www.w3.org/2001/XMLSchema"/>
  </ds:schemaRefs>
</ds:datastoreItem>
</file>

<file path=customXml/itemProps57.xml><?xml version="1.0" encoding="utf-8"?>
<ds:datastoreItem xmlns:ds="http://schemas.openxmlformats.org/officeDocument/2006/customXml" ds:itemID="{8A919F3C-40C7-4A55-8DE1-8191606CCA42}">
  <ds:schemaRefs>
    <ds:schemaRef ds:uri="http://www.w3.org/2001/XMLSchema"/>
  </ds:schemaRefs>
</ds:datastoreItem>
</file>

<file path=customXml/itemProps58.xml><?xml version="1.0" encoding="utf-8"?>
<ds:datastoreItem xmlns:ds="http://schemas.openxmlformats.org/officeDocument/2006/customXml" ds:itemID="{D5F0A88D-0FB6-4802-B16D-43108267EE22}">
  <ds:schemaRefs>
    <ds:schemaRef ds:uri="http://www.w3.org/2001/XMLSchema"/>
  </ds:schemaRefs>
</ds:datastoreItem>
</file>

<file path=customXml/itemProps59.xml><?xml version="1.0" encoding="utf-8"?>
<ds:datastoreItem xmlns:ds="http://schemas.openxmlformats.org/officeDocument/2006/customXml" ds:itemID="{646B05F3-77E9-4848-95BD-34D770D752D3}">
  <ds:schemaRefs>
    <ds:schemaRef ds:uri="http://www.w3.org/2001/XMLSchema"/>
  </ds:schemaRefs>
</ds:datastoreItem>
</file>

<file path=customXml/itemProps6.xml><?xml version="1.0" encoding="utf-8"?>
<ds:datastoreItem xmlns:ds="http://schemas.openxmlformats.org/officeDocument/2006/customXml" ds:itemID="{D1732B15-1627-4719-A6F6-7501D5058734}">
  <ds:schemaRefs>
    <ds:schemaRef ds:uri="http://www.w3.org/2001/XMLSchema"/>
  </ds:schemaRefs>
</ds:datastoreItem>
</file>

<file path=customXml/itemProps60.xml><?xml version="1.0" encoding="utf-8"?>
<ds:datastoreItem xmlns:ds="http://schemas.openxmlformats.org/officeDocument/2006/customXml" ds:itemID="{89C75685-24CF-41AD-993F-AF5861A7B934}">
  <ds:schemaRefs>
    <ds:schemaRef ds:uri="http://www.w3.org/2001/XMLSchema"/>
  </ds:schemaRefs>
</ds:datastoreItem>
</file>

<file path=customXml/itemProps61.xml><?xml version="1.0" encoding="utf-8"?>
<ds:datastoreItem xmlns:ds="http://schemas.openxmlformats.org/officeDocument/2006/customXml" ds:itemID="{C19E5E76-A27B-4D64-AD2A-565B59DA1453}">
  <ds:schemaRefs>
    <ds:schemaRef ds:uri="http://www.w3.org/2001/XMLSchema"/>
  </ds:schemaRefs>
</ds:datastoreItem>
</file>

<file path=customXml/itemProps62.xml><?xml version="1.0" encoding="utf-8"?>
<ds:datastoreItem xmlns:ds="http://schemas.openxmlformats.org/officeDocument/2006/customXml" ds:itemID="{9F8A6FE7-6099-4058-9077-3179BF278324}">
  <ds:schemaRefs>
    <ds:schemaRef ds:uri="http://www.w3.org/2001/XMLSchema"/>
  </ds:schemaRefs>
</ds:datastoreItem>
</file>

<file path=customXml/itemProps63.xml><?xml version="1.0" encoding="utf-8"?>
<ds:datastoreItem xmlns:ds="http://schemas.openxmlformats.org/officeDocument/2006/customXml" ds:itemID="{7BD3FEB3-5CE8-492D-AF71-5E2A52B054B9}">
  <ds:schemaRefs>
    <ds:schemaRef ds:uri="http://www.w3.org/2001/XMLSchema"/>
  </ds:schemaRefs>
</ds:datastoreItem>
</file>

<file path=customXml/itemProps64.xml><?xml version="1.0" encoding="utf-8"?>
<ds:datastoreItem xmlns:ds="http://schemas.openxmlformats.org/officeDocument/2006/customXml" ds:itemID="{397CB31B-DE66-47DE-BFEE-DC5CAC2E32DB}">
  <ds:schemaRefs>
    <ds:schemaRef ds:uri="http://www.w3.org/2001/XMLSchema"/>
  </ds:schemaRefs>
</ds:datastoreItem>
</file>

<file path=customXml/itemProps65.xml><?xml version="1.0" encoding="utf-8"?>
<ds:datastoreItem xmlns:ds="http://schemas.openxmlformats.org/officeDocument/2006/customXml" ds:itemID="{83E93DAF-17C8-4635-8CBB-B8C3DC61EE6B}">
  <ds:schemaRefs>
    <ds:schemaRef ds:uri="http://www.w3.org/2001/XMLSchema"/>
  </ds:schemaRefs>
</ds:datastoreItem>
</file>

<file path=customXml/itemProps66.xml><?xml version="1.0" encoding="utf-8"?>
<ds:datastoreItem xmlns:ds="http://schemas.openxmlformats.org/officeDocument/2006/customXml" ds:itemID="{70982E8F-B483-4183-91FE-DB1DF4375600}">
  <ds:schemaRefs>
    <ds:schemaRef ds:uri="http://www.w3.org/2001/XMLSchema"/>
  </ds:schemaRefs>
</ds:datastoreItem>
</file>

<file path=customXml/itemProps67.xml><?xml version="1.0" encoding="utf-8"?>
<ds:datastoreItem xmlns:ds="http://schemas.openxmlformats.org/officeDocument/2006/customXml" ds:itemID="{C7893E90-385F-4881-BE33-FA9EE75FEA98}">
  <ds:schemaRefs>
    <ds:schemaRef ds:uri="http://www.w3.org/2001/XMLSchema"/>
  </ds:schemaRefs>
</ds:datastoreItem>
</file>

<file path=customXml/itemProps68.xml><?xml version="1.0" encoding="utf-8"?>
<ds:datastoreItem xmlns:ds="http://schemas.openxmlformats.org/officeDocument/2006/customXml" ds:itemID="{2201EB03-C258-4AE8-B65C-6C18B22BB71A}">
  <ds:schemaRefs>
    <ds:schemaRef ds:uri="http://www.w3.org/2001/XMLSchema"/>
  </ds:schemaRefs>
</ds:datastoreItem>
</file>

<file path=customXml/itemProps69.xml><?xml version="1.0" encoding="utf-8"?>
<ds:datastoreItem xmlns:ds="http://schemas.openxmlformats.org/officeDocument/2006/customXml" ds:itemID="{532C0263-3A9B-4EF3-9839-42CC84BA375F}">
  <ds:schemaRefs>
    <ds:schemaRef ds:uri="http://www.w3.org/2001/XMLSchema"/>
  </ds:schemaRefs>
</ds:datastoreItem>
</file>

<file path=customXml/itemProps7.xml><?xml version="1.0" encoding="utf-8"?>
<ds:datastoreItem xmlns:ds="http://schemas.openxmlformats.org/officeDocument/2006/customXml" ds:itemID="{F49636B0-5D63-41C9-8E99-430788F3E087}">
  <ds:schemaRefs>
    <ds:schemaRef ds:uri="http://www.w3.org/2001/XMLSchema"/>
  </ds:schemaRefs>
</ds:datastoreItem>
</file>

<file path=customXml/itemProps70.xml><?xml version="1.0" encoding="utf-8"?>
<ds:datastoreItem xmlns:ds="http://schemas.openxmlformats.org/officeDocument/2006/customXml" ds:itemID="{00D4058D-55D7-415D-A6DB-64054824A3A7}">
  <ds:schemaRefs>
    <ds:schemaRef ds:uri="http://www.w3.org/2001/XMLSchema"/>
  </ds:schemaRefs>
</ds:datastoreItem>
</file>

<file path=customXml/itemProps71.xml><?xml version="1.0" encoding="utf-8"?>
<ds:datastoreItem xmlns:ds="http://schemas.openxmlformats.org/officeDocument/2006/customXml" ds:itemID="{F57FCD35-9A31-4463-8569-3FA939492494}">
  <ds:schemaRefs>
    <ds:schemaRef ds:uri="http://www.w3.org/2001/XMLSchema"/>
  </ds:schemaRefs>
</ds:datastoreItem>
</file>

<file path=customXml/itemProps72.xml><?xml version="1.0" encoding="utf-8"?>
<ds:datastoreItem xmlns:ds="http://schemas.openxmlformats.org/officeDocument/2006/customXml" ds:itemID="{50D85F5C-5B19-48C6-9BBF-AE0678F37843}">
  <ds:schemaRefs>
    <ds:schemaRef ds:uri="http://www.w3.org/2001/XMLSchema"/>
  </ds:schemaRefs>
</ds:datastoreItem>
</file>

<file path=customXml/itemProps73.xml><?xml version="1.0" encoding="utf-8"?>
<ds:datastoreItem xmlns:ds="http://schemas.openxmlformats.org/officeDocument/2006/customXml" ds:itemID="{BCDE2077-938D-4EB5-9F89-76A0929965F5}">
  <ds:schemaRefs>
    <ds:schemaRef ds:uri="http://www.w3.org/2001/XMLSchema"/>
  </ds:schemaRefs>
</ds:datastoreItem>
</file>

<file path=customXml/itemProps74.xml><?xml version="1.0" encoding="utf-8"?>
<ds:datastoreItem xmlns:ds="http://schemas.openxmlformats.org/officeDocument/2006/customXml" ds:itemID="{7C42B602-7515-473E-8F1E-5503EC3B9FB1}">
  <ds:schemaRefs>
    <ds:schemaRef ds:uri="http://www.w3.org/2001/XMLSchema"/>
  </ds:schemaRefs>
</ds:datastoreItem>
</file>

<file path=customXml/itemProps8.xml><?xml version="1.0" encoding="utf-8"?>
<ds:datastoreItem xmlns:ds="http://schemas.openxmlformats.org/officeDocument/2006/customXml" ds:itemID="{6FE2CC30-BC60-4F8B-A724-C3CC669426B1}">
  <ds:schemaRefs>
    <ds:schemaRef ds:uri="http://schemas.microsoft.com/sharepoint/v3/contenttype/forms"/>
  </ds:schemaRefs>
</ds:datastoreItem>
</file>

<file path=customXml/itemProps9.xml><?xml version="1.0" encoding="utf-8"?>
<ds:datastoreItem xmlns:ds="http://schemas.openxmlformats.org/officeDocument/2006/customXml" ds:itemID="{607226EA-3957-45E2-B653-28E2151C1557}">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MAR2026.Classic16x9</Template>
  <TotalTime>779</TotalTime>
  <Words>2701</Words>
  <Application>Microsoft Office PowerPoint</Application>
  <PresentationFormat>Widescreen</PresentationFormat>
  <Paragraphs>490</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Calibri</vt:lpstr>
      <vt:lpstr>Georgia Pro Light</vt:lpstr>
      <vt:lpstr>Wingdings</vt:lpstr>
      <vt:lpstr>MARSH</vt:lpstr>
      <vt:lpstr>How to Prepare Your Property for Loss Control Inspections</vt:lpstr>
      <vt:lpstr>Agenda</vt:lpstr>
      <vt:lpstr>Who is completing the surveys for 2026</vt:lpstr>
      <vt:lpstr>PowerPoint Presentation</vt:lpstr>
      <vt:lpstr>PowerPoint Presentation</vt:lpstr>
      <vt:lpstr>PowerPoint Presentation</vt:lpstr>
      <vt:lpstr>Fire Protection Inspection, Testing, and Maintenance</vt:lpstr>
      <vt:lpstr>PowerPoint Presentation</vt:lpstr>
      <vt:lpstr>PowerPoint Presentation</vt:lpstr>
      <vt:lpstr>Housekeeping</vt:lpstr>
      <vt:lpstr>Housekeeping - Additional</vt:lpstr>
      <vt:lpstr>Electrical Infrared Testing</vt:lpstr>
      <vt:lpstr>Hot Work Permit Program</vt:lpstr>
      <vt:lpstr>Fire Impairment Program</vt:lpstr>
      <vt:lpstr>Electric Portable Space Heaters</vt:lpstr>
      <vt:lpstr>Fire Protection Inspection, Testing, and Maintenance</vt:lpstr>
      <vt:lpstr>Fire Protection Inspection, Testing, and Maintenance</vt:lpstr>
      <vt:lpstr>Kitchen Duct Cleaning / Grease Filters</vt:lpstr>
      <vt:lpstr>Seal Penetrations / Maintain fire barrier</vt:lpstr>
      <vt:lpstr>Documents to prepare</vt:lpstr>
      <vt:lpstr>PowerPoint Presentation</vt:lpstr>
      <vt:lpstr>  </vt:lpstr>
      <vt:lpstr>  </vt:lpstr>
      <vt:lpstr>  </vt:lpstr>
      <vt:lpstr>PowerPoint Presentation</vt:lpstr>
      <vt:lpstr>PowerPoint Presentation</vt:lpstr>
      <vt:lpstr>PowerPoint Presentation</vt:lpstr>
    </vt:vector>
  </TitlesOfParts>
  <Company>Marsh USA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CRL</dc:creator>
  <cp:lastModifiedBy>Botes, Ken</cp:lastModifiedBy>
  <cp:revision>1</cp:revision>
  <dcterms:created xsi:type="dcterms:W3CDTF">2026-02-23T19:34:22Z</dcterms:created>
  <dcterms:modified xsi:type="dcterms:W3CDTF">2026-02-24T15:29:01Z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MAR2026.Classic16x9</vt:lpwstr>
  </property>
  <property fmtid="{D5CDD505-2E9C-101B-9397-08002B2CF9AE}" pid="3" name="TemplateVersion">
    <vt:lpwstr>10.0</vt:lpwstr>
  </property>
  <property fmtid="{D5CDD505-2E9C-101B-9397-08002B2CF9AE}" pid="4" name="MMCOA_Template">
    <vt:lpwstr>MAR2026.Classic16x9</vt:lpwstr>
  </property>
  <property fmtid="{D5CDD505-2E9C-101B-9397-08002B2CF9AE}" pid="5" name="MMCOA_UI_Language">
    <vt:lpwstr>en-US</vt:lpwstr>
  </property>
  <property fmtid="{D5CDD505-2E9C-101B-9397-08002B2CF9AE}" pid="6" name="MMCOA_BaseCo">
    <vt:lpwstr>MAR</vt:lpwstr>
  </property>
  <property fmtid="{D5CDD505-2E9C-101B-9397-08002B2CF9AE}" pid="7" name="MMCOA_RegCo">
    <vt:lpwstr>263</vt:lpwstr>
  </property>
  <property fmtid="{D5CDD505-2E9C-101B-9397-08002B2CF9AE}" pid="8" name="MMCOA_Brand">
    <vt:lpwstr>MAR2026</vt:lpwstr>
  </property>
  <property fmtid="{D5CDD505-2E9C-101B-9397-08002B2CF9AE}" pid="9" name="MMCOA_FeatureSet">
    <vt:lpwstr>MAR_2026_v1</vt:lpwstr>
  </property>
  <property fmtid="{D5CDD505-2E9C-101B-9397-08002B2CF9AE}" pid="10" name="MMCOA_Language">
    <vt:lpwstr>en-US</vt:lpwstr>
  </property>
  <property fmtid="{D5CDD505-2E9C-101B-9397-08002B2CF9AE}" pid="11" name="MMCOA_LanguageDateFormat">
    <vt:lpwstr>MMMM dd, yyyy</vt:lpwstr>
  </property>
  <property fmtid="{D5CDD505-2E9C-101B-9397-08002B2CF9AE}" pid="12" name="MMCOA_LanguageLocaleId">
    <vt:lpwstr>1033</vt:lpwstr>
  </property>
  <property fmtid="{D5CDD505-2E9C-101B-9397-08002B2CF9AE}" pid="13" name="MMCOA_CoverDigest">
    <vt:lpwstr>MAR2026;frame;MAR26_SolidColours_v1;SkyBlue;COLOUR;DARK</vt:lpwstr>
  </property>
  <property fmtid="{D5CDD505-2E9C-101B-9397-08002B2CF9AE}" pid="14" name="MMCOA_FontSize">
    <vt:lpwstr>Medium</vt:lpwstr>
  </property>
  <property fmtid="{D5CDD505-2E9C-101B-9397-08002B2CF9AE}" pid="15" name="MMCOA_CoverImageID">
    <vt:lpwstr>93fba72a-68d7-4720-81d3-e25b69e77476</vt:lpwstr>
  </property>
  <property fmtid="{D5CDD505-2E9C-101B-9397-08002B2CF9AE}" pid="16" name="MMCOA_CoverImageFrameCrop">
    <vt:lpwstr>V|C</vt:lpwstr>
  </property>
  <property fmtid="{D5CDD505-2E9C-101B-9397-08002B2CF9AE}" pid="17" name="MSIP_Label_38f1469a-2c2a-4aee-b92b-090d4c5468ff_Enabled">
    <vt:lpwstr>true</vt:lpwstr>
  </property>
  <property fmtid="{D5CDD505-2E9C-101B-9397-08002B2CF9AE}" pid="18" name="MSIP_Label_38f1469a-2c2a-4aee-b92b-090d4c5468ff_SetDate">
    <vt:lpwstr>2026-02-24T02:29:58Z</vt:lpwstr>
  </property>
  <property fmtid="{D5CDD505-2E9C-101B-9397-08002B2CF9AE}" pid="19" name="MSIP_Label_38f1469a-2c2a-4aee-b92b-090d4c5468ff_Method">
    <vt:lpwstr>Standard</vt:lpwstr>
  </property>
  <property fmtid="{D5CDD505-2E9C-101B-9397-08002B2CF9AE}" pid="20" name="MSIP_Label_38f1469a-2c2a-4aee-b92b-090d4c5468ff_Name">
    <vt:lpwstr>Confidential - Unmarked</vt:lpwstr>
  </property>
  <property fmtid="{D5CDD505-2E9C-101B-9397-08002B2CF9AE}" pid="21" name="MSIP_Label_38f1469a-2c2a-4aee-b92b-090d4c5468ff_SiteId">
    <vt:lpwstr>2a6e6092-73e4-4752-b1a5-477a17f5056d</vt:lpwstr>
  </property>
  <property fmtid="{D5CDD505-2E9C-101B-9397-08002B2CF9AE}" pid="22" name="MSIP_Label_38f1469a-2c2a-4aee-b92b-090d4c5468ff_ActionId">
    <vt:lpwstr>dbdc4dff-44b2-41d0-88f1-b4f3104e6718</vt:lpwstr>
  </property>
  <property fmtid="{D5CDD505-2E9C-101B-9397-08002B2CF9AE}" pid="23" name="MSIP_Label_38f1469a-2c2a-4aee-b92b-090d4c5468ff_ContentBits">
    <vt:lpwstr>0</vt:lpwstr>
  </property>
  <property fmtid="{D5CDD505-2E9C-101B-9397-08002B2CF9AE}" pid="24" name="MSIP_Label_38f1469a-2c2a-4aee-b92b-090d4c5468ff_Tag">
    <vt:lpwstr>10, 3, 0, 1</vt:lpwstr>
  </property>
</Properties>
</file>